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18"/>
  </p:notesMasterIdLst>
  <p:sldIdLst>
    <p:sldId id="257" r:id="rId3"/>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Roboto" panose="020B0604020202020204" charset="0"/>
      <p:regular r:id="rId23"/>
      <p:bold r:id="rId24"/>
      <p:italic r:id="rId25"/>
      <p:boldItalic r:id="rId26"/>
    </p:embeddedFont>
    <p:embeddedFont>
      <p:font typeface="Tahoma" panose="020B060403050404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0"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8b5df2323b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28b5df2323b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8b5df2323b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28b5df2323b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8b5df2323b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28b5df2323b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8b5df2323b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28b5df2323b_0_2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8b5df2323b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28b5df2323b_0_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8b5df2323b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28b5df2323b_0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8b5df2323b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28b5df2323b_0_2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8b5df2323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28b5df2323b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8b5df2323b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28b5df2323b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b5df2323b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28b5df2323b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8b5df2323b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8b5df2323b_0_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8b5df2323b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28b5df2323b_0_1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8b5df2323b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28b5df2323b_0_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8b5df2323b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28b5df2323b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86" name="Google Shape;86;p14"/>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7"/>
        <p:cNvGrpSpPr/>
        <p:nvPr/>
      </p:nvGrpSpPr>
      <p:grpSpPr>
        <a:xfrm>
          <a:off x="0" y="0"/>
          <a:ext cx="0" cy="0"/>
          <a:chOff x="0" y="0"/>
          <a:chExt cx="0" cy="0"/>
        </a:xfrm>
      </p:grpSpPr>
      <p:sp>
        <p:nvSpPr>
          <p:cNvPr id="88" name="Google Shape;88;p15"/>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rtl="0">
              <a:lnSpc>
                <a:spcPct val="100000"/>
              </a:lnSpc>
              <a:spcBef>
                <a:spcPts val="0"/>
              </a:spcBef>
              <a:spcAft>
                <a:spcPts val="0"/>
              </a:spcAft>
              <a:buSzPts val="6900"/>
              <a:buNone/>
              <a:defRPr sz="6900"/>
            </a:lvl1pPr>
            <a:lvl2pPr lvl="1" algn="ctr" rtl="0">
              <a:lnSpc>
                <a:spcPct val="100000"/>
              </a:lnSpc>
              <a:spcBef>
                <a:spcPts val="0"/>
              </a:spcBef>
              <a:spcAft>
                <a:spcPts val="0"/>
              </a:spcAft>
              <a:buSzPts val="6900"/>
              <a:buNone/>
              <a:defRPr sz="6900"/>
            </a:lvl2pPr>
            <a:lvl3pPr lvl="2" algn="ctr" rtl="0">
              <a:lnSpc>
                <a:spcPct val="100000"/>
              </a:lnSpc>
              <a:spcBef>
                <a:spcPts val="0"/>
              </a:spcBef>
              <a:spcAft>
                <a:spcPts val="0"/>
              </a:spcAft>
              <a:buSzPts val="6900"/>
              <a:buNone/>
              <a:defRPr sz="6900"/>
            </a:lvl3pPr>
            <a:lvl4pPr lvl="3" algn="ctr" rtl="0">
              <a:lnSpc>
                <a:spcPct val="100000"/>
              </a:lnSpc>
              <a:spcBef>
                <a:spcPts val="0"/>
              </a:spcBef>
              <a:spcAft>
                <a:spcPts val="0"/>
              </a:spcAft>
              <a:buSzPts val="6900"/>
              <a:buNone/>
              <a:defRPr sz="6900"/>
            </a:lvl4pPr>
            <a:lvl5pPr lvl="4" algn="ctr" rtl="0">
              <a:lnSpc>
                <a:spcPct val="100000"/>
              </a:lnSpc>
              <a:spcBef>
                <a:spcPts val="0"/>
              </a:spcBef>
              <a:spcAft>
                <a:spcPts val="0"/>
              </a:spcAft>
              <a:buSzPts val="6900"/>
              <a:buNone/>
              <a:defRPr sz="6900"/>
            </a:lvl5pPr>
            <a:lvl6pPr lvl="5" algn="ctr" rtl="0">
              <a:lnSpc>
                <a:spcPct val="100000"/>
              </a:lnSpc>
              <a:spcBef>
                <a:spcPts val="0"/>
              </a:spcBef>
              <a:spcAft>
                <a:spcPts val="0"/>
              </a:spcAft>
              <a:buSzPts val="6900"/>
              <a:buNone/>
              <a:defRPr sz="6900"/>
            </a:lvl6pPr>
            <a:lvl7pPr lvl="6" algn="ctr" rtl="0">
              <a:lnSpc>
                <a:spcPct val="100000"/>
              </a:lnSpc>
              <a:spcBef>
                <a:spcPts val="0"/>
              </a:spcBef>
              <a:spcAft>
                <a:spcPts val="0"/>
              </a:spcAft>
              <a:buSzPts val="6900"/>
              <a:buNone/>
              <a:defRPr sz="6900"/>
            </a:lvl7pPr>
            <a:lvl8pPr lvl="7" algn="ctr" rtl="0">
              <a:lnSpc>
                <a:spcPct val="100000"/>
              </a:lnSpc>
              <a:spcBef>
                <a:spcPts val="0"/>
              </a:spcBef>
              <a:spcAft>
                <a:spcPts val="0"/>
              </a:spcAft>
              <a:buSzPts val="6900"/>
              <a:buNone/>
              <a:defRPr sz="6900"/>
            </a:lvl8pPr>
            <a:lvl9pPr lvl="8" algn="ctr" rtl="0">
              <a:lnSpc>
                <a:spcPct val="100000"/>
              </a:lnSpc>
              <a:spcBef>
                <a:spcPts val="0"/>
              </a:spcBef>
              <a:spcAft>
                <a:spcPts val="0"/>
              </a:spcAft>
              <a:buSzPts val="6900"/>
              <a:buNone/>
              <a:defRPr sz="6900"/>
            </a:lvl9pPr>
          </a:lstStyle>
          <a:p>
            <a:endParaRPr/>
          </a:p>
        </p:txBody>
      </p:sp>
      <p:sp>
        <p:nvSpPr>
          <p:cNvPr id="89" name="Google Shape;89;p15"/>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90" name="Google Shape;90;p15"/>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93" name="Google Shape;93;p16"/>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endParaRPr/>
          </a:p>
        </p:txBody>
      </p:sp>
      <p:sp>
        <p:nvSpPr>
          <p:cNvPr id="94" name="Google Shape;94;p16"/>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97" name="Google Shape;97;p17"/>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sp>
        <p:nvSpPr>
          <p:cNvPr id="98" name="Google Shape;98;p17"/>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sp>
        <p:nvSpPr>
          <p:cNvPr id="99" name="Google Shape;99;p17"/>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02" name="Google Shape;102;p18"/>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rtl="0">
              <a:lnSpc>
                <a:spcPct val="100000"/>
              </a:lnSpc>
              <a:spcBef>
                <a:spcPts val="0"/>
              </a:spcBef>
              <a:spcAft>
                <a:spcPts val="0"/>
              </a:spcAft>
              <a:buSzPts val="3200"/>
              <a:buNone/>
              <a:defRPr sz="3200"/>
            </a:lvl1pPr>
            <a:lvl2pPr lvl="1" algn="l" rtl="0">
              <a:lnSpc>
                <a:spcPct val="100000"/>
              </a:lnSpc>
              <a:spcBef>
                <a:spcPts val="0"/>
              </a:spcBef>
              <a:spcAft>
                <a:spcPts val="0"/>
              </a:spcAft>
              <a:buSzPts val="3200"/>
              <a:buNone/>
              <a:defRPr sz="3200"/>
            </a:lvl2pPr>
            <a:lvl3pPr lvl="2" algn="l" rtl="0">
              <a:lnSpc>
                <a:spcPct val="100000"/>
              </a:lnSpc>
              <a:spcBef>
                <a:spcPts val="0"/>
              </a:spcBef>
              <a:spcAft>
                <a:spcPts val="0"/>
              </a:spcAft>
              <a:buSzPts val="3200"/>
              <a:buNone/>
              <a:defRPr sz="3200"/>
            </a:lvl3pPr>
            <a:lvl4pPr lvl="3" algn="l" rtl="0">
              <a:lnSpc>
                <a:spcPct val="100000"/>
              </a:lnSpc>
              <a:spcBef>
                <a:spcPts val="0"/>
              </a:spcBef>
              <a:spcAft>
                <a:spcPts val="0"/>
              </a:spcAft>
              <a:buSzPts val="3200"/>
              <a:buNone/>
              <a:defRPr sz="3200"/>
            </a:lvl4pPr>
            <a:lvl5pPr lvl="4" algn="l" rtl="0">
              <a:lnSpc>
                <a:spcPct val="100000"/>
              </a:lnSpc>
              <a:spcBef>
                <a:spcPts val="0"/>
              </a:spcBef>
              <a:spcAft>
                <a:spcPts val="0"/>
              </a:spcAft>
              <a:buSzPts val="3200"/>
              <a:buNone/>
              <a:defRPr sz="3200"/>
            </a:lvl5pPr>
            <a:lvl6pPr lvl="5" algn="l" rtl="0">
              <a:lnSpc>
                <a:spcPct val="100000"/>
              </a:lnSpc>
              <a:spcBef>
                <a:spcPts val="0"/>
              </a:spcBef>
              <a:spcAft>
                <a:spcPts val="0"/>
              </a:spcAft>
              <a:buSzPts val="3200"/>
              <a:buNone/>
              <a:defRPr sz="3200"/>
            </a:lvl6pPr>
            <a:lvl7pPr lvl="6" algn="l" rtl="0">
              <a:lnSpc>
                <a:spcPct val="100000"/>
              </a:lnSpc>
              <a:spcBef>
                <a:spcPts val="0"/>
              </a:spcBef>
              <a:spcAft>
                <a:spcPts val="0"/>
              </a:spcAft>
              <a:buSzPts val="3200"/>
              <a:buNone/>
              <a:defRPr sz="3200"/>
            </a:lvl7pPr>
            <a:lvl8pPr lvl="7" algn="l" rtl="0">
              <a:lnSpc>
                <a:spcPct val="100000"/>
              </a:lnSpc>
              <a:spcBef>
                <a:spcPts val="0"/>
              </a:spcBef>
              <a:spcAft>
                <a:spcPts val="0"/>
              </a:spcAft>
              <a:buSzPts val="3200"/>
              <a:buNone/>
              <a:defRPr sz="3200"/>
            </a:lvl8pPr>
            <a:lvl9pPr lvl="8" algn="l" rtl="0">
              <a:lnSpc>
                <a:spcPct val="100000"/>
              </a:lnSpc>
              <a:spcBef>
                <a:spcPts val="0"/>
              </a:spcBef>
              <a:spcAft>
                <a:spcPts val="0"/>
              </a:spcAft>
              <a:buSzPts val="3200"/>
              <a:buNone/>
              <a:defRPr sz="3200"/>
            </a:lvl9pPr>
          </a:lstStyle>
          <a:p>
            <a:endParaRPr/>
          </a:p>
        </p:txBody>
      </p:sp>
      <p:sp>
        <p:nvSpPr>
          <p:cNvPr id="105" name="Google Shape;105;p19"/>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rtl="0">
              <a:lnSpc>
                <a:spcPct val="115000"/>
              </a:lnSpc>
              <a:spcBef>
                <a:spcPts val="0"/>
              </a:spcBef>
              <a:spcAft>
                <a:spcPts val="0"/>
              </a:spcAft>
              <a:buSzPts val="1600"/>
              <a:buChar char="●"/>
              <a:defRPr sz="16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sp>
        <p:nvSpPr>
          <p:cNvPr id="106" name="Google Shape;106;p19"/>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rtl="0">
              <a:lnSpc>
                <a:spcPct val="100000"/>
              </a:lnSpc>
              <a:spcBef>
                <a:spcPts val="0"/>
              </a:spcBef>
              <a:spcAft>
                <a:spcPts val="0"/>
              </a:spcAft>
              <a:buSzPts val="6400"/>
              <a:buNone/>
              <a:defRPr sz="6400"/>
            </a:lvl1pPr>
            <a:lvl2pPr lvl="1" algn="l" rtl="0">
              <a:lnSpc>
                <a:spcPct val="100000"/>
              </a:lnSpc>
              <a:spcBef>
                <a:spcPts val="0"/>
              </a:spcBef>
              <a:spcAft>
                <a:spcPts val="0"/>
              </a:spcAft>
              <a:buSzPts val="6400"/>
              <a:buNone/>
              <a:defRPr sz="6400"/>
            </a:lvl2pPr>
            <a:lvl3pPr lvl="2" algn="l" rtl="0">
              <a:lnSpc>
                <a:spcPct val="100000"/>
              </a:lnSpc>
              <a:spcBef>
                <a:spcPts val="0"/>
              </a:spcBef>
              <a:spcAft>
                <a:spcPts val="0"/>
              </a:spcAft>
              <a:buSzPts val="6400"/>
              <a:buNone/>
              <a:defRPr sz="6400"/>
            </a:lvl3pPr>
            <a:lvl4pPr lvl="3" algn="l" rtl="0">
              <a:lnSpc>
                <a:spcPct val="100000"/>
              </a:lnSpc>
              <a:spcBef>
                <a:spcPts val="0"/>
              </a:spcBef>
              <a:spcAft>
                <a:spcPts val="0"/>
              </a:spcAft>
              <a:buSzPts val="6400"/>
              <a:buNone/>
              <a:defRPr sz="6400"/>
            </a:lvl4pPr>
            <a:lvl5pPr lvl="4" algn="l" rtl="0">
              <a:lnSpc>
                <a:spcPct val="100000"/>
              </a:lnSpc>
              <a:spcBef>
                <a:spcPts val="0"/>
              </a:spcBef>
              <a:spcAft>
                <a:spcPts val="0"/>
              </a:spcAft>
              <a:buSzPts val="6400"/>
              <a:buNone/>
              <a:defRPr sz="6400"/>
            </a:lvl5pPr>
            <a:lvl6pPr lvl="5" algn="l" rtl="0">
              <a:lnSpc>
                <a:spcPct val="100000"/>
              </a:lnSpc>
              <a:spcBef>
                <a:spcPts val="0"/>
              </a:spcBef>
              <a:spcAft>
                <a:spcPts val="0"/>
              </a:spcAft>
              <a:buSzPts val="6400"/>
              <a:buNone/>
              <a:defRPr sz="6400"/>
            </a:lvl6pPr>
            <a:lvl7pPr lvl="6" algn="l" rtl="0">
              <a:lnSpc>
                <a:spcPct val="100000"/>
              </a:lnSpc>
              <a:spcBef>
                <a:spcPts val="0"/>
              </a:spcBef>
              <a:spcAft>
                <a:spcPts val="0"/>
              </a:spcAft>
              <a:buSzPts val="6400"/>
              <a:buNone/>
              <a:defRPr sz="6400"/>
            </a:lvl7pPr>
            <a:lvl8pPr lvl="7" algn="l" rtl="0">
              <a:lnSpc>
                <a:spcPct val="100000"/>
              </a:lnSpc>
              <a:spcBef>
                <a:spcPts val="0"/>
              </a:spcBef>
              <a:spcAft>
                <a:spcPts val="0"/>
              </a:spcAft>
              <a:buSzPts val="6400"/>
              <a:buNone/>
              <a:defRPr sz="6400"/>
            </a:lvl8pPr>
            <a:lvl9pPr lvl="8" algn="l" rtl="0">
              <a:lnSpc>
                <a:spcPct val="100000"/>
              </a:lnSpc>
              <a:spcBef>
                <a:spcPts val="0"/>
              </a:spcBef>
              <a:spcAft>
                <a:spcPts val="0"/>
              </a:spcAft>
              <a:buSzPts val="6400"/>
              <a:buNone/>
              <a:defRPr sz="6400"/>
            </a:lvl9pPr>
          </a:lstStyle>
          <a:p>
            <a:endParaRPr/>
          </a:p>
        </p:txBody>
      </p:sp>
      <p:sp>
        <p:nvSpPr>
          <p:cNvPr id="109" name="Google Shape;109;p2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0"/>
        <p:cNvGrpSpPr/>
        <p:nvPr/>
      </p:nvGrpSpPr>
      <p:grpSpPr>
        <a:xfrm>
          <a:off x="0" y="0"/>
          <a:ext cx="0" cy="0"/>
          <a:chOff x="0" y="0"/>
          <a:chExt cx="0" cy="0"/>
        </a:xfrm>
      </p:grpSpPr>
      <p:sp>
        <p:nvSpPr>
          <p:cNvPr id="111" name="Google Shape;111;p2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12" name="Google Shape;112;p21"/>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rtl="0">
              <a:lnSpc>
                <a:spcPct val="100000"/>
              </a:lnSpc>
              <a:spcBef>
                <a:spcPts val="0"/>
              </a:spcBef>
              <a:spcAft>
                <a:spcPts val="0"/>
              </a:spcAft>
              <a:buSzPts val="5600"/>
              <a:buNone/>
              <a:defRPr sz="5600"/>
            </a:lvl1pPr>
            <a:lvl2pPr lvl="1" algn="ctr" rtl="0">
              <a:lnSpc>
                <a:spcPct val="100000"/>
              </a:lnSpc>
              <a:spcBef>
                <a:spcPts val="0"/>
              </a:spcBef>
              <a:spcAft>
                <a:spcPts val="0"/>
              </a:spcAft>
              <a:buSzPts val="5600"/>
              <a:buNone/>
              <a:defRPr sz="5600"/>
            </a:lvl2pPr>
            <a:lvl3pPr lvl="2" algn="ctr" rtl="0">
              <a:lnSpc>
                <a:spcPct val="100000"/>
              </a:lnSpc>
              <a:spcBef>
                <a:spcPts val="0"/>
              </a:spcBef>
              <a:spcAft>
                <a:spcPts val="0"/>
              </a:spcAft>
              <a:buSzPts val="5600"/>
              <a:buNone/>
              <a:defRPr sz="5600"/>
            </a:lvl3pPr>
            <a:lvl4pPr lvl="3" algn="ctr" rtl="0">
              <a:lnSpc>
                <a:spcPct val="100000"/>
              </a:lnSpc>
              <a:spcBef>
                <a:spcPts val="0"/>
              </a:spcBef>
              <a:spcAft>
                <a:spcPts val="0"/>
              </a:spcAft>
              <a:buSzPts val="5600"/>
              <a:buNone/>
              <a:defRPr sz="5600"/>
            </a:lvl4pPr>
            <a:lvl5pPr lvl="4" algn="ctr" rtl="0">
              <a:lnSpc>
                <a:spcPct val="100000"/>
              </a:lnSpc>
              <a:spcBef>
                <a:spcPts val="0"/>
              </a:spcBef>
              <a:spcAft>
                <a:spcPts val="0"/>
              </a:spcAft>
              <a:buSzPts val="5600"/>
              <a:buNone/>
              <a:defRPr sz="5600"/>
            </a:lvl5pPr>
            <a:lvl6pPr lvl="5" algn="ctr" rtl="0">
              <a:lnSpc>
                <a:spcPct val="100000"/>
              </a:lnSpc>
              <a:spcBef>
                <a:spcPts val="0"/>
              </a:spcBef>
              <a:spcAft>
                <a:spcPts val="0"/>
              </a:spcAft>
              <a:buSzPts val="5600"/>
              <a:buNone/>
              <a:defRPr sz="5600"/>
            </a:lvl6pPr>
            <a:lvl7pPr lvl="6" algn="ctr" rtl="0">
              <a:lnSpc>
                <a:spcPct val="100000"/>
              </a:lnSpc>
              <a:spcBef>
                <a:spcPts val="0"/>
              </a:spcBef>
              <a:spcAft>
                <a:spcPts val="0"/>
              </a:spcAft>
              <a:buSzPts val="5600"/>
              <a:buNone/>
              <a:defRPr sz="5600"/>
            </a:lvl7pPr>
            <a:lvl8pPr lvl="7" algn="ctr" rtl="0">
              <a:lnSpc>
                <a:spcPct val="100000"/>
              </a:lnSpc>
              <a:spcBef>
                <a:spcPts val="0"/>
              </a:spcBef>
              <a:spcAft>
                <a:spcPts val="0"/>
              </a:spcAft>
              <a:buSzPts val="5600"/>
              <a:buNone/>
              <a:defRPr sz="5600"/>
            </a:lvl8pPr>
            <a:lvl9pPr lvl="8" algn="ctr" rtl="0">
              <a:lnSpc>
                <a:spcPct val="100000"/>
              </a:lnSpc>
              <a:spcBef>
                <a:spcPts val="0"/>
              </a:spcBef>
              <a:spcAft>
                <a:spcPts val="0"/>
              </a:spcAft>
              <a:buSzPts val="5600"/>
              <a:buNone/>
              <a:defRPr sz="5600"/>
            </a:lvl9pPr>
          </a:lstStyle>
          <a:p>
            <a:endParaRPr/>
          </a:p>
        </p:txBody>
      </p:sp>
      <p:sp>
        <p:nvSpPr>
          <p:cNvPr id="113" name="Google Shape;113;p21"/>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4" name="Google Shape;114;p21"/>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endParaRPr/>
          </a:p>
        </p:txBody>
      </p:sp>
      <p:sp>
        <p:nvSpPr>
          <p:cNvPr id="115" name="Google Shape;115;p21"/>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6"/>
        <p:cNvGrpSpPr/>
        <p:nvPr/>
      </p:nvGrpSpPr>
      <p:grpSpPr>
        <a:xfrm>
          <a:off x="0" y="0"/>
          <a:ext cx="0" cy="0"/>
          <a:chOff x="0" y="0"/>
          <a:chExt cx="0" cy="0"/>
        </a:xfrm>
      </p:grpSpPr>
      <p:sp>
        <p:nvSpPr>
          <p:cNvPr id="117" name="Google Shape;117;p22"/>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rtl="0">
              <a:lnSpc>
                <a:spcPct val="100000"/>
              </a:lnSpc>
              <a:spcBef>
                <a:spcPts val="0"/>
              </a:spcBef>
              <a:spcAft>
                <a:spcPts val="0"/>
              </a:spcAft>
              <a:buSzPts val="2400"/>
              <a:buNone/>
              <a:defRPr/>
            </a:lvl1pPr>
          </a:lstStyle>
          <a:p>
            <a:endParaRPr/>
          </a:p>
        </p:txBody>
      </p:sp>
      <p:sp>
        <p:nvSpPr>
          <p:cNvPr id="118" name="Google Shape;118;p22"/>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9"/>
        <p:cNvGrpSpPr/>
        <p:nvPr/>
      </p:nvGrpSpPr>
      <p:grpSpPr>
        <a:xfrm>
          <a:off x="0" y="0"/>
          <a:ext cx="0" cy="0"/>
          <a:chOff x="0" y="0"/>
          <a:chExt cx="0" cy="0"/>
        </a:xfrm>
      </p:grpSpPr>
      <p:sp>
        <p:nvSpPr>
          <p:cNvPr id="120" name="Google Shape;120;p2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rtl="0">
              <a:lnSpc>
                <a:spcPct val="100000"/>
              </a:lnSpc>
              <a:spcBef>
                <a:spcPts val="0"/>
              </a:spcBef>
              <a:spcAft>
                <a:spcPts val="0"/>
              </a:spcAft>
              <a:buSzPts val="16000"/>
              <a:buNone/>
              <a:defRPr sz="16000"/>
            </a:lvl1pPr>
            <a:lvl2pPr lvl="1" algn="ctr" rtl="0">
              <a:lnSpc>
                <a:spcPct val="100000"/>
              </a:lnSpc>
              <a:spcBef>
                <a:spcPts val="0"/>
              </a:spcBef>
              <a:spcAft>
                <a:spcPts val="0"/>
              </a:spcAft>
              <a:buSzPts val="16000"/>
              <a:buNone/>
              <a:defRPr sz="16000"/>
            </a:lvl2pPr>
            <a:lvl3pPr lvl="2" algn="ctr" rtl="0">
              <a:lnSpc>
                <a:spcPct val="100000"/>
              </a:lnSpc>
              <a:spcBef>
                <a:spcPts val="0"/>
              </a:spcBef>
              <a:spcAft>
                <a:spcPts val="0"/>
              </a:spcAft>
              <a:buSzPts val="16000"/>
              <a:buNone/>
              <a:defRPr sz="16000"/>
            </a:lvl3pPr>
            <a:lvl4pPr lvl="3" algn="ctr" rtl="0">
              <a:lnSpc>
                <a:spcPct val="100000"/>
              </a:lnSpc>
              <a:spcBef>
                <a:spcPts val="0"/>
              </a:spcBef>
              <a:spcAft>
                <a:spcPts val="0"/>
              </a:spcAft>
              <a:buSzPts val="16000"/>
              <a:buNone/>
              <a:defRPr sz="16000"/>
            </a:lvl4pPr>
            <a:lvl5pPr lvl="4" algn="ctr" rtl="0">
              <a:lnSpc>
                <a:spcPct val="100000"/>
              </a:lnSpc>
              <a:spcBef>
                <a:spcPts val="0"/>
              </a:spcBef>
              <a:spcAft>
                <a:spcPts val="0"/>
              </a:spcAft>
              <a:buSzPts val="16000"/>
              <a:buNone/>
              <a:defRPr sz="16000"/>
            </a:lvl5pPr>
            <a:lvl6pPr lvl="5" algn="ctr" rtl="0">
              <a:lnSpc>
                <a:spcPct val="100000"/>
              </a:lnSpc>
              <a:spcBef>
                <a:spcPts val="0"/>
              </a:spcBef>
              <a:spcAft>
                <a:spcPts val="0"/>
              </a:spcAft>
              <a:buSzPts val="16000"/>
              <a:buNone/>
              <a:defRPr sz="16000"/>
            </a:lvl6pPr>
            <a:lvl7pPr lvl="6" algn="ctr" rtl="0">
              <a:lnSpc>
                <a:spcPct val="100000"/>
              </a:lnSpc>
              <a:spcBef>
                <a:spcPts val="0"/>
              </a:spcBef>
              <a:spcAft>
                <a:spcPts val="0"/>
              </a:spcAft>
              <a:buSzPts val="16000"/>
              <a:buNone/>
              <a:defRPr sz="16000"/>
            </a:lvl7pPr>
            <a:lvl8pPr lvl="7" algn="ctr" rtl="0">
              <a:lnSpc>
                <a:spcPct val="100000"/>
              </a:lnSpc>
              <a:spcBef>
                <a:spcPts val="0"/>
              </a:spcBef>
              <a:spcAft>
                <a:spcPts val="0"/>
              </a:spcAft>
              <a:buSzPts val="16000"/>
              <a:buNone/>
              <a:defRPr sz="16000"/>
            </a:lvl8pPr>
            <a:lvl9pPr lvl="8" algn="ctr" rtl="0">
              <a:lnSpc>
                <a:spcPct val="100000"/>
              </a:lnSpc>
              <a:spcBef>
                <a:spcPts val="0"/>
              </a:spcBef>
              <a:spcAft>
                <a:spcPts val="0"/>
              </a:spcAft>
              <a:buSzPts val="16000"/>
              <a:buNone/>
              <a:defRPr sz="16000"/>
            </a:lvl9pPr>
          </a:lstStyle>
          <a:p>
            <a:r>
              <a:t>xx%</a:t>
            </a:r>
          </a:p>
        </p:txBody>
      </p:sp>
      <p:sp>
        <p:nvSpPr>
          <p:cNvPr id="121" name="Google Shape;121;p2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rtl="0">
              <a:lnSpc>
                <a:spcPct val="115000"/>
              </a:lnSpc>
              <a:spcBef>
                <a:spcPts val="0"/>
              </a:spcBef>
              <a:spcAft>
                <a:spcPts val="0"/>
              </a:spcAft>
              <a:buSzPts val="2400"/>
              <a:buChar char="●"/>
              <a:defRPr/>
            </a:lvl1pPr>
            <a:lvl2pPr marL="914400" lvl="1" indent="-349250" algn="ctr" rtl="0">
              <a:lnSpc>
                <a:spcPct val="115000"/>
              </a:lnSpc>
              <a:spcBef>
                <a:spcPts val="0"/>
              </a:spcBef>
              <a:spcAft>
                <a:spcPts val="0"/>
              </a:spcAft>
              <a:buSzPts val="1900"/>
              <a:buChar char="○"/>
              <a:defRPr/>
            </a:lvl2pPr>
            <a:lvl3pPr marL="1371600" lvl="2" indent="-349250" algn="ctr" rtl="0">
              <a:lnSpc>
                <a:spcPct val="115000"/>
              </a:lnSpc>
              <a:spcBef>
                <a:spcPts val="0"/>
              </a:spcBef>
              <a:spcAft>
                <a:spcPts val="0"/>
              </a:spcAft>
              <a:buSzPts val="1900"/>
              <a:buChar char="■"/>
              <a:defRPr/>
            </a:lvl3pPr>
            <a:lvl4pPr marL="1828800" lvl="3" indent="-349250" algn="ctr" rtl="0">
              <a:lnSpc>
                <a:spcPct val="115000"/>
              </a:lnSpc>
              <a:spcBef>
                <a:spcPts val="0"/>
              </a:spcBef>
              <a:spcAft>
                <a:spcPts val="0"/>
              </a:spcAft>
              <a:buSzPts val="1900"/>
              <a:buChar char="●"/>
              <a:defRPr/>
            </a:lvl4pPr>
            <a:lvl5pPr marL="2286000" lvl="4" indent="-349250" algn="ctr" rtl="0">
              <a:lnSpc>
                <a:spcPct val="115000"/>
              </a:lnSpc>
              <a:spcBef>
                <a:spcPts val="0"/>
              </a:spcBef>
              <a:spcAft>
                <a:spcPts val="0"/>
              </a:spcAft>
              <a:buSzPts val="1900"/>
              <a:buChar char="○"/>
              <a:defRPr/>
            </a:lvl5pPr>
            <a:lvl6pPr marL="2743200" lvl="5" indent="-349250" algn="ctr" rtl="0">
              <a:lnSpc>
                <a:spcPct val="115000"/>
              </a:lnSpc>
              <a:spcBef>
                <a:spcPts val="0"/>
              </a:spcBef>
              <a:spcAft>
                <a:spcPts val="0"/>
              </a:spcAft>
              <a:buSzPts val="1900"/>
              <a:buChar char="■"/>
              <a:defRPr/>
            </a:lvl6pPr>
            <a:lvl7pPr marL="3200400" lvl="6" indent="-349250" algn="ctr" rtl="0">
              <a:lnSpc>
                <a:spcPct val="115000"/>
              </a:lnSpc>
              <a:spcBef>
                <a:spcPts val="0"/>
              </a:spcBef>
              <a:spcAft>
                <a:spcPts val="0"/>
              </a:spcAft>
              <a:buSzPts val="1900"/>
              <a:buChar char="●"/>
              <a:defRPr/>
            </a:lvl7pPr>
            <a:lvl8pPr marL="3657600" lvl="7" indent="-349250" algn="ctr" rtl="0">
              <a:lnSpc>
                <a:spcPct val="115000"/>
              </a:lnSpc>
              <a:spcBef>
                <a:spcPts val="0"/>
              </a:spcBef>
              <a:spcAft>
                <a:spcPts val="0"/>
              </a:spcAft>
              <a:buSzPts val="1900"/>
              <a:buChar char="○"/>
              <a:defRPr/>
            </a:lvl8pPr>
            <a:lvl9pPr marL="4114800" lvl="8" indent="-349250" algn="ctr" rtl="0">
              <a:lnSpc>
                <a:spcPct val="115000"/>
              </a:lnSpc>
              <a:spcBef>
                <a:spcPts val="0"/>
              </a:spcBef>
              <a:spcAft>
                <a:spcPts val="0"/>
              </a:spcAft>
              <a:buSzPts val="1900"/>
              <a:buChar char="■"/>
              <a:defRPr/>
            </a:lvl9pPr>
          </a:lstStyle>
          <a:p>
            <a:endParaRPr/>
          </a:p>
        </p:txBody>
      </p:sp>
      <p:sp>
        <p:nvSpPr>
          <p:cNvPr id="122" name="Google Shape;122;p23"/>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Google Shape;124;p24"/>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838200" y="365125"/>
            <a:ext cx="10515600" cy="1325700"/>
          </a:xfrm>
          <a:prstGeom prst="rect">
            <a:avLst/>
          </a:prstGeom>
          <a:noFill/>
          <a:ln>
            <a:noFill/>
          </a:ln>
        </p:spPr>
        <p:txBody>
          <a:bodyPr spcFirstLastPara="1" wrap="square" lIns="105500" tIns="52725" rIns="105500" bIns="52725" anchor="ctr" anchorCtr="0">
            <a:normAutofit/>
          </a:bodyPr>
          <a:lstStyle>
            <a:lvl1pPr lvl="0" algn="l" rtl="0">
              <a:lnSpc>
                <a:spcPct val="90000"/>
              </a:lnSpc>
              <a:spcBef>
                <a:spcPts val="0"/>
              </a:spcBef>
              <a:spcAft>
                <a:spcPts val="0"/>
              </a:spcAft>
              <a:buClr>
                <a:schemeClr val="dk1"/>
              </a:buClr>
              <a:buSzPts val="21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27" name="Google Shape;127;p25"/>
          <p:cNvSpPr txBox="1">
            <a:spLocks noGrp="1"/>
          </p:cNvSpPr>
          <p:nvPr>
            <p:ph type="body" idx="1"/>
          </p:nvPr>
        </p:nvSpPr>
        <p:spPr>
          <a:xfrm>
            <a:off x="838200" y="1825625"/>
            <a:ext cx="10515600" cy="4351200"/>
          </a:xfrm>
          <a:prstGeom prst="rect">
            <a:avLst/>
          </a:prstGeom>
          <a:noFill/>
          <a:ln>
            <a:noFill/>
          </a:ln>
        </p:spPr>
        <p:txBody>
          <a:bodyPr spcFirstLastPara="1" wrap="square" lIns="105500" tIns="52725" rIns="105500" bIns="52725" anchor="t" anchorCtr="0">
            <a:normAutofit/>
          </a:bodyPr>
          <a:lstStyle>
            <a:lvl1pPr marL="457200" lvl="0" indent="-361950" algn="l" rtl="0">
              <a:lnSpc>
                <a:spcPct val="90000"/>
              </a:lnSpc>
              <a:spcBef>
                <a:spcPts val="1200"/>
              </a:spcBef>
              <a:spcAft>
                <a:spcPts val="0"/>
              </a:spcAft>
              <a:buClr>
                <a:schemeClr val="dk1"/>
              </a:buClr>
              <a:buSzPts val="2100"/>
              <a:buChar char="●"/>
              <a:defRPr/>
            </a:lvl1pPr>
            <a:lvl2pPr marL="914400" lvl="1" indent="-361950" algn="l" rtl="0">
              <a:lnSpc>
                <a:spcPct val="90000"/>
              </a:lnSpc>
              <a:spcBef>
                <a:spcPts val="500"/>
              </a:spcBef>
              <a:spcAft>
                <a:spcPts val="0"/>
              </a:spcAft>
              <a:buClr>
                <a:schemeClr val="dk1"/>
              </a:buClr>
              <a:buSzPts val="2100"/>
              <a:buChar char="○"/>
              <a:defRPr/>
            </a:lvl2pPr>
            <a:lvl3pPr marL="1371600" lvl="2" indent="-361950" algn="l" rtl="0">
              <a:lnSpc>
                <a:spcPct val="90000"/>
              </a:lnSpc>
              <a:spcBef>
                <a:spcPts val="500"/>
              </a:spcBef>
              <a:spcAft>
                <a:spcPts val="0"/>
              </a:spcAft>
              <a:buClr>
                <a:schemeClr val="dk1"/>
              </a:buClr>
              <a:buSzPts val="2100"/>
              <a:buChar char="■"/>
              <a:defRPr/>
            </a:lvl3pPr>
            <a:lvl4pPr marL="1828800" lvl="3" indent="-361950" algn="l" rtl="0">
              <a:lnSpc>
                <a:spcPct val="90000"/>
              </a:lnSpc>
              <a:spcBef>
                <a:spcPts val="500"/>
              </a:spcBef>
              <a:spcAft>
                <a:spcPts val="0"/>
              </a:spcAft>
              <a:buClr>
                <a:schemeClr val="dk1"/>
              </a:buClr>
              <a:buSzPts val="2100"/>
              <a:buChar char="●"/>
              <a:defRPr/>
            </a:lvl4pPr>
            <a:lvl5pPr marL="2286000" lvl="4" indent="-361950" algn="l" rtl="0">
              <a:lnSpc>
                <a:spcPct val="90000"/>
              </a:lnSpc>
              <a:spcBef>
                <a:spcPts val="500"/>
              </a:spcBef>
              <a:spcAft>
                <a:spcPts val="0"/>
              </a:spcAft>
              <a:buClr>
                <a:schemeClr val="dk1"/>
              </a:buClr>
              <a:buSzPts val="2100"/>
              <a:buChar char="○"/>
              <a:defRPr/>
            </a:lvl5pPr>
            <a:lvl6pPr marL="2743200" lvl="5" indent="-361950" algn="l" rtl="0">
              <a:lnSpc>
                <a:spcPct val="90000"/>
              </a:lnSpc>
              <a:spcBef>
                <a:spcPts val="500"/>
              </a:spcBef>
              <a:spcAft>
                <a:spcPts val="0"/>
              </a:spcAft>
              <a:buClr>
                <a:schemeClr val="dk1"/>
              </a:buClr>
              <a:buSzPts val="2100"/>
              <a:buChar char="■"/>
              <a:defRPr/>
            </a:lvl6pPr>
            <a:lvl7pPr marL="3200400" lvl="6" indent="-361950" algn="l" rtl="0">
              <a:lnSpc>
                <a:spcPct val="90000"/>
              </a:lnSpc>
              <a:spcBef>
                <a:spcPts val="500"/>
              </a:spcBef>
              <a:spcAft>
                <a:spcPts val="0"/>
              </a:spcAft>
              <a:buClr>
                <a:schemeClr val="dk1"/>
              </a:buClr>
              <a:buSzPts val="2100"/>
              <a:buChar char="●"/>
              <a:defRPr/>
            </a:lvl7pPr>
            <a:lvl8pPr marL="3657600" lvl="7" indent="-361950" algn="l" rtl="0">
              <a:lnSpc>
                <a:spcPct val="90000"/>
              </a:lnSpc>
              <a:spcBef>
                <a:spcPts val="500"/>
              </a:spcBef>
              <a:spcAft>
                <a:spcPts val="0"/>
              </a:spcAft>
              <a:buClr>
                <a:schemeClr val="dk1"/>
              </a:buClr>
              <a:buSzPts val="2100"/>
              <a:buChar char="○"/>
              <a:defRPr/>
            </a:lvl8pPr>
            <a:lvl9pPr marL="4114800" lvl="8" indent="-361950" algn="l" rtl="0">
              <a:lnSpc>
                <a:spcPct val="90000"/>
              </a:lnSpc>
              <a:spcBef>
                <a:spcPts val="500"/>
              </a:spcBef>
              <a:spcAft>
                <a:spcPts val="0"/>
              </a:spcAft>
              <a:buClr>
                <a:schemeClr val="dk1"/>
              </a:buClr>
              <a:buSzPts val="2100"/>
              <a:buChar char="■"/>
              <a:defRPr/>
            </a:lvl9pPr>
          </a:lstStyle>
          <a:p>
            <a:endParaRPr/>
          </a:p>
        </p:txBody>
      </p:sp>
      <p:sp>
        <p:nvSpPr>
          <p:cNvPr id="128" name="Google Shape;128;p25"/>
          <p:cNvSpPr txBox="1">
            <a:spLocks noGrp="1"/>
          </p:cNvSpPr>
          <p:nvPr>
            <p:ph type="dt" idx="10"/>
          </p:nvPr>
        </p:nvSpPr>
        <p:spPr>
          <a:xfrm>
            <a:off x="838200" y="6356350"/>
            <a:ext cx="2743200" cy="365100"/>
          </a:xfrm>
          <a:prstGeom prst="rect">
            <a:avLst/>
          </a:prstGeom>
          <a:noFill/>
          <a:ln>
            <a:noFill/>
          </a:ln>
        </p:spPr>
        <p:txBody>
          <a:bodyPr spcFirstLastPara="1" wrap="square" lIns="105500" tIns="52725" rIns="105500" bIns="52725" anchor="ctr" anchorCtr="0">
            <a:noAutofit/>
          </a:bodyPr>
          <a:lstStyle>
            <a:lvl1pPr lvl="0" algn="l" rtl="0">
              <a:spcBef>
                <a:spcPts val="0"/>
              </a:spcBef>
              <a:spcAft>
                <a:spcPts val="0"/>
              </a:spcAft>
              <a:buSzPts val="1600"/>
              <a:buNone/>
              <a:defRPr sz="1600"/>
            </a:lvl1pPr>
            <a:lvl2pPr lvl="1" algn="l" rtl="0">
              <a:spcBef>
                <a:spcPts val="0"/>
              </a:spcBef>
              <a:spcAft>
                <a:spcPts val="0"/>
              </a:spcAft>
              <a:buSzPts val="1600"/>
              <a:buNone/>
              <a:defRPr sz="1600"/>
            </a:lvl2pPr>
            <a:lvl3pPr lvl="2" algn="l" rtl="0">
              <a:spcBef>
                <a:spcPts val="0"/>
              </a:spcBef>
              <a:spcAft>
                <a:spcPts val="0"/>
              </a:spcAft>
              <a:buSzPts val="1600"/>
              <a:buNone/>
              <a:defRPr sz="1600"/>
            </a:lvl3pPr>
            <a:lvl4pPr lvl="3" algn="l" rtl="0">
              <a:spcBef>
                <a:spcPts val="0"/>
              </a:spcBef>
              <a:spcAft>
                <a:spcPts val="0"/>
              </a:spcAft>
              <a:buSzPts val="1600"/>
              <a:buNone/>
              <a:defRPr sz="1600"/>
            </a:lvl4pPr>
            <a:lvl5pPr lvl="4" algn="l" rtl="0">
              <a:spcBef>
                <a:spcPts val="0"/>
              </a:spcBef>
              <a:spcAft>
                <a:spcPts val="0"/>
              </a:spcAft>
              <a:buSzPts val="1600"/>
              <a:buNone/>
              <a:defRPr sz="1600"/>
            </a:lvl5pPr>
            <a:lvl6pPr lvl="5" algn="l" rtl="0">
              <a:spcBef>
                <a:spcPts val="0"/>
              </a:spcBef>
              <a:spcAft>
                <a:spcPts val="0"/>
              </a:spcAft>
              <a:buSzPts val="1600"/>
              <a:buNone/>
              <a:defRPr sz="1600"/>
            </a:lvl6pPr>
            <a:lvl7pPr lvl="6" algn="l" rtl="0">
              <a:spcBef>
                <a:spcPts val="0"/>
              </a:spcBef>
              <a:spcAft>
                <a:spcPts val="0"/>
              </a:spcAft>
              <a:buSzPts val="1600"/>
              <a:buNone/>
              <a:defRPr sz="1600"/>
            </a:lvl7pPr>
            <a:lvl8pPr lvl="7" algn="l" rtl="0">
              <a:spcBef>
                <a:spcPts val="0"/>
              </a:spcBef>
              <a:spcAft>
                <a:spcPts val="0"/>
              </a:spcAft>
              <a:buSzPts val="1600"/>
              <a:buNone/>
              <a:defRPr sz="1600"/>
            </a:lvl8pPr>
            <a:lvl9pPr lvl="8" algn="l" rtl="0">
              <a:spcBef>
                <a:spcPts val="0"/>
              </a:spcBef>
              <a:spcAft>
                <a:spcPts val="0"/>
              </a:spcAft>
              <a:buSzPts val="1600"/>
              <a:buNone/>
              <a:defRPr sz="1600"/>
            </a:lvl9pPr>
          </a:lstStyle>
          <a:p>
            <a:endParaRPr/>
          </a:p>
        </p:txBody>
      </p:sp>
      <p:sp>
        <p:nvSpPr>
          <p:cNvPr id="129" name="Google Shape;129;p25"/>
          <p:cNvSpPr txBox="1">
            <a:spLocks noGrp="1"/>
          </p:cNvSpPr>
          <p:nvPr>
            <p:ph type="ftr" idx="11"/>
          </p:nvPr>
        </p:nvSpPr>
        <p:spPr>
          <a:xfrm>
            <a:off x="4038600" y="6356350"/>
            <a:ext cx="4114800" cy="365100"/>
          </a:xfrm>
          <a:prstGeom prst="rect">
            <a:avLst/>
          </a:prstGeom>
          <a:noFill/>
          <a:ln>
            <a:noFill/>
          </a:ln>
        </p:spPr>
        <p:txBody>
          <a:bodyPr spcFirstLastPara="1" wrap="square" lIns="105500" tIns="52725" rIns="105500" bIns="52725" anchor="ctr" anchorCtr="0">
            <a:noAutofit/>
          </a:bodyPr>
          <a:lstStyle>
            <a:lvl1pPr lvl="0" algn="ctr" rtl="0">
              <a:spcBef>
                <a:spcPts val="0"/>
              </a:spcBef>
              <a:spcAft>
                <a:spcPts val="0"/>
              </a:spcAft>
              <a:buSzPts val="1600"/>
              <a:buNone/>
              <a:defRPr sz="1600"/>
            </a:lvl1pPr>
            <a:lvl2pPr lvl="1" algn="l" rtl="0">
              <a:spcBef>
                <a:spcPts val="0"/>
              </a:spcBef>
              <a:spcAft>
                <a:spcPts val="0"/>
              </a:spcAft>
              <a:buSzPts val="1600"/>
              <a:buNone/>
              <a:defRPr sz="1600"/>
            </a:lvl2pPr>
            <a:lvl3pPr lvl="2" algn="l" rtl="0">
              <a:spcBef>
                <a:spcPts val="0"/>
              </a:spcBef>
              <a:spcAft>
                <a:spcPts val="0"/>
              </a:spcAft>
              <a:buSzPts val="1600"/>
              <a:buNone/>
              <a:defRPr sz="1600"/>
            </a:lvl3pPr>
            <a:lvl4pPr lvl="3" algn="l" rtl="0">
              <a:spcBef>
                <a:spcPts val="0"/>
              </a:spcBef>
              <a:spcAft>
                <a:spcPts val="0"/>
              </a:spcAft>
              <a:buSzPts val="1600"/>
              <a:buNone/>
              <a:defRPr sz="1600"/>
            </a:lvl4pPr>
            <a:lvl5pPr lvl="4" algn="l" rtl="0">
              <a:spcBef>
                <a:spcPts val="0"/>
              </a:spcBef>
              <a:spcAft>
                <a:spcPts val="0"/>
              </a:spcAft>
              <a:buSzPts val="1600"/>
              <a:buNone/>
              <a:defRPr sz="1600"/>
            </a:lvl5pPr>
            <a:lvl6pPr lvl="5" algn="l" rtl="0">
              <a:spcBef>
                <a:spcPts val="0"/>
              </a:spcBef>
              <a:spcAft>
                <a:spcPts val="0"/>
              </a:spcAft>
              <a:buSzPts val="1600"/>
              <a:buNone/>
              <a:defRPr sz="1600"/>
            </a:lvl6pPr>
            <a:lvl7pPr lvl="6" algn="l" rtl="0">
              <a:spcBef>
                <a:spcPts val="0"/>
              </a:spcBef>
              <a:spcAft>
                <a:spcPts val="0"/>
              </a:spcAft>
              <a:buSzPts val="1600"/>
              <a:buNone/>
              <a:defRPr sz="1600"/>
            </a:lvl7pPr>
            <a:lvl8pPr lvl="7" algn="l" rtl="0">
              <a:spcBef>
                <a:spcPts val="0"/>
              </a:spcBef>
              <a:spcAft>
                <a:spcPts val="0"/>
              </a:spcAft>
              <a:buSzPts val="1600"/>
              <a:buNone/>
              <a:defRPr sz="1600"/>
            </a:lvl8pPr>
            <a:lvl9pPr lvl="8" algn="l" rtl="0">
              <a:spcBef>
                <a:spcPts val="0"/>
              </a:spcBef>
              <a:spcAft>
                <a:spcPts val="0"/>
              </a:spcAft>
              <a:buSzPts val="1600"/>
              <a:buNone/>
              <a:defRPr sz="1600"/>
            </a:lvl9pPr>
          </a:lstStyle>
          <a:p>
            <a:endParaRPr/>
          </a:p>
        </p:txBody>
      </p:sp>
      <p:sp>
        <p:nvSpPr>
          <p:cNvPr id="130" name="Google Shape;130;p25"/>
          <p:cNvSpPr txBox="1">
            <a:spLocks noGrp="1"/>
          </p:cNvSpPr>
          <p:nvPr>
            <p:ph type="sldNum" idx="12"/>
          </p:nvPr>
        </p:nvSpPr>
        <p:spPr>
          <a:xfrm>
            <a:off x="8610600" y="6356350"/>
            <a:ext cx="2743200" cy="365100"/>
          </a:xfrm>
          <a:prstGeom prst="rect">
            <a:avLst/>
          </a:prstGeom>
          <a:noFill/>
          <a:ln>
            <a:noFill/>
          </a:ln>
        </p:spPr>
        <p:txBody>
          <a:bodyPr spcFirstLastPara="1" wrap="square" lIns="105500" tIns="52725" rIns="105500" bIns="5272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82" name="Google Shape;82;p13"/>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83" name="Google Shape;83;p13"/>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hyperlink" Target="https://www.thisismoney.co.uk/money/bills/article-6747693/How-money-save-year-switching-efficient-energy-appliances.html"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hyperlink" Target="https://theecoguide.org/benefits-using-motion-sensor-light-switches#:~:text=How%20much%20depends%20on%20your,as%20high%20as%2075%20percen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7"/>
          <p:cNvSpPr/>
          <p:nvPr/>
        </p:nvSpPr>
        <p:spPr>
          <a:xfrm>
            <a:off x="8666933" y="3460067"/>
            <a:ext cx="2427900" cy="1518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4" name="Google Shape;144;p27"/>
          <p:cNvSpPr/>
          <p:nvPr/>
        </p:nvSpPr>
        <p:spPr>
          <a:xfrm>
            <a:off x="5853124" y="2134075"/>
            <a:ext cx="4664400" cy="2569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Clr>
                <a:schemeClr val="dk1"/>
              </a:buClr>
              <a:buSzPts val="6000"/>
              <a:buFont typeface="Calibri"/>
              <a:buNone/>
            </a:pPr>
            <a:r>
              <a:rPr lang="en-GB" sz="3900" b="1">
                <a:solidFill>
                  <a:srgbClr val="434343"/>
                </a:solidFill>
                <a:latin typeface="Calibri"/>
                <a:ea typeface="Calibri"/>
                <a:cs typeface="Calibri"/>
                <a:sym typeface="Calibri"/>
              </a:rPr>
              <a:t>Energy Conservation</a:t>
            </a:r>
            <a:r>
              <a:rPr lang="en-GB" sz="3800" b="1">
                <a:solidFill>
                  <a:srgbClr val="434343"/>
                </a:solidFill>
                <a:latin typeface="Calibri"/>
                <a:ea typeface="Calibri"/>
                <a:cs typeface="Calibri"/>
                <a:sym typeface="Calibri"/>
              </a:rPr>
              <a:t> </a:t>
            </a:r>
            <a:endParaRPr sz="3700">
              <a:solidFill>
                <a:srgbClr val="434343"/>
              </a:solidFill>
              <a:latin typeface="Calibri"/>
              <a:ea typeface="Calibri"/>
              <a:cs typeface="Calibri"/>
              <a:sym typeface="Calibri"/>
            </a:endParaRPr>
          </a:p>
          <a:p>
            <a:pPr marL="0" lvl="0" indent="0" algn="l" rtl="0">
              <a:spcBef>
                <a:spcPts val="0"/>
              </a:spcBef>
              <a:spcAft>
                <a:spcPts val="0"/>
              </a:spcAft>
              <a:buNone/>
            </a:pPr>
            <a:r>
              <a:rPr lang="en-GB" sz="3700">
                <a:solidFill>
                  <a:srgbClr val="165F31"/>
                </a:solidFill>
                <a:latin typeface="Calibri"/>
                <a:ea typeface="Calibri"/>
                <a:cs typeface="Calibri"/>
                <a:sym typeface="Calibri"/>
              </a:rPr>
              <a:t>@ChallneyBoys</a:t>
            </a:r>
            <a:endParaRPr>
              <a:solidFill>
                <a:srgbClr val="165F3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35"/>
          <p:cNvSpPr txBox="1"/>
          <p:nvPr/>
        </p:nvSpPr>
        <p:spPr>
          <a:xfrm>
            <a:off x="878205" y="877095"/>
            <a:ext cx="10435500" cy="1077300"/>
          </a:xfrm>
          <a:prstGeom prst="rect">
            <a:avLst/>
          </a:prstGeom>
          <a:no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None/>
            </a:pPr>
            <a:r>
              <a:rPr lang="en-GB" sz="3100" b="1">
                <a:solidFill>
                  <a:srgbClr val="B01C1C"/>
                </a:solidFill>
                <a:latin typeface="Tahoma"/>
                <a:ea typeface="Tahoma"/>
                <a:cs typeface="Tahoma"/>
                <a:sym typeface="Tahoma"/>
              </a:rPr>
              <a:t>Number of Rooms</a:t>
            </a:r>
            <a:endParaRPr sz="3100" b="1">
              <a:solidFill>
                <a:srgbClr val="B01C1C"/>
              </a:solidFill>
              <a:latin typeface="Tahoma"/>
              <a:ea typeface="Tahoma"/>
              <a:cs typeface="Tahoma"/>
              <a:sym typeface="Tahoma"/>
            </a:endParaRPr>
          </a:p>
          <a:p>
            <a:pPr marL="0" marR="0" lvl="0" indent="0" algn="ctr" rtl="0">
              <a:lnSpc>
                <a:spcPct val="100000"/>
              </a:lnSpc>
              <a:spcBef>
                <a:spcPts val="0"/>
              </a:spcBef>
              <a:spcAft>
                <a:spcPts val="0"/>
              </a:spcAft>
              <a:buNone/>
            </a:pPr>
            <a:endParaRPr sz="3100" b="1">
              <a:solidFill>
                <a:srgbClr val="B01C1C"/>
              </a:solidFill>
              <a:latin typeface="Tahoma"/>
              <a:ea typeface="Tahoma"/>
              <a:cs typeface="Tahoma"/>
              <a:sym typeface="Tahoma"/>
            </a:endParaRPr>
          </a:p>
        </p:txBody>
      </p:sp>
      <p:pic>
        <p:nvPicPr>
          <p:cNvPr id="198" name="Google Shape;198;p35"/>
          <p:cNvPicPr preferRelativeResize="0"/>
          <p:nvPr/>
        </p:nvPicPr>
        <p:blipFill rotWithShape="1">
          <a:blip r:embed="rId4">
            <a:alphaModFix/>
          </a:blip>
          <a:srcRect/>
          <a:stretch/>
        </p:blipFill>
        <p:spPr>
          <a:xfrm>
            <a:off x="1672009" y="1538425"/>
            <a:ext cx="8904641" cy="5319575"/>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2"/>
        <p:cNvGrpSpPr/>
        <p:nvPr/>
      </p:nvGrpSpPr>
      <p:grpSpPr>
        <a:xfrm>
          <a:off x="0" y="0"/>
          <a:ext cx="0" cy="0"/>
          <a:chOff x="0" y="0"/>
          <a:chExt cx="0" cy="0"/>
        </a:xfrm>
      </p:grpSpPr>
      <p:sp>
        <p:nvSpPr>
          <p:cNvPr id="203" name="Google Shape;203;p36"/>
          <p:cNvSpPr txBox="1"/>
          <p:nvPr/>
        </p:nvSpPr>
        <p:spPr>
          <a:xfrm>
            <a:off x="878205" y="877095"/>
            <a:ext cx="10435500" cy="1077300"/>
          </a:xfrm>
          <a:prstGeom prst="rect">
            <a:avLst/>
          </a:prstGeom>
          <a:no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None/>
            </a:pPr>
            <a:r>
              <a:rPr lang="en-GB" sz="3100" b="1">
                <a:solidFill>
                  <a:srgbClr val="B01C1C"/>
                </a:solidFill>
                <a:latin typeface="Tahoma"/>
                <a:ea typeface="Tahoma"/>
                <a:cs typeface="Tahoma"/>
                <a:sym typeface="Tahoma"/>
              </a:rPr>
              <a:t>Potential Savings to School</a:t>
            </a:r>
            <a:endParaRPr sz="3100" b="1">
              <a:solidFill>
                <a:srgbClr val="B01C1C"/>
              </a:solidFill>
              <a:latin typeface="Tahoma"/>
              <a:ea typeface="Tahoma"/>
              <a:cs typeface="Tahoma"/>
              <a:sym typeface="Tahoma"/>
            </a:endParaRPr>
          </a:p>
          <a:p>
            <a:pPr marL="0" marR="0" lvl="0" indent="0" algn="ctr" rtl="0">
              <a:lnSpc>
                <a:spcPct val="100000"/>
              </a:lnSpc>
              <a:spcBef>
                <a:spcPts val="0"/>
              </a:spcBef>
              <a:spcAft>
                <a:spcPts val="0"/>
              </a:spcAft>
              <a:buNone/>
            </a:pPr>
            <a:endParaRPr sz="3100" b="1">
              <a:solidFill>
                <a:srgbClr val="B01C1C"/>
              </a:solidFill>
              <a:latin typeface="Tahoma"/>
              <a:ea typeface="Tahoma"/>
              <a:cs typeface="Tahoma"/>
              <a:sym typeface="Tahoma"/>
            </a:endParaRPr>
          </a:p>
        </p:txBody>
      </p:sp>
      <p:sp>
        <p:nvSpPr>
          <p:cNvPr id="204" name="Google Shape;204;p36"/>
          <p:cNvSpPr txBox="1"/>
          <p:nvPr/>
        </p:nvSpPr>
        <p:spPr>
          <a:xfrm>
            <a:off x="1307650" y="1569800"/>
            <a:ext cx="8307600" cy="3893100"/>
          </a:xfrm>
          <a:prstGeom prst="rect">
            <a:avLst/>
          </a:prstGeom>
          <a:noFill/>
          <a:ln>
            <a:noFill/>
          </a:ln>
        </p:spPr>
        <p:txBody>
          <a:bodyPr spcFirstLastPara="1" wrap="square" lIns="91425" tIns="91425" rIns="91425" bIns="91425" anchor="t" anchorCtr="0">
            <a:noAutofit/>
          </a:bodyPr>
          <a:lstStyle/>
          <a:p>
            <a:pPr marL="457200" lvl="0" indent="-406400" algn="l" rtl="0">
              <a:lnSpc>
                <a:spcPct val="90000"/>
              </a:lnSpc>
              <a:spcBef>
                <a:spcPts val="0"/>
              </a:spcBef>
              <a:spcAft>
                <a:spcPts val="0"/>
              </a:spcAft>
              <a:buClr>
                <a:schemeClr val="dk1"/>
              </a:buClr>
              <a:buSzPts val="2800"/>
              <a:buChar char="●"/>
            </a:pPr>
            <a:r>
              <a:rPr lang="en-GB" sz="2800">
                <a:solidFill>
                  <a:schemeClr val="dk1"/>
                </a:solidFill>
                <a:latin typeface="Calibri"/>
                <a:ea typeface="Calibri"/>
                <a:cs typeface="Calibri"/>
                <a:sym typeface="Calibri"/>
              </a:rPr>
              <a:t>75 rooms</a:t>
            </a:r>
            <a:endParaRPr sz="2800">
              <a:solidFill>
                <a:schemeClr val="dk1"/>
              </a:solidFill>
              <a:latin typeface="Calibri"/>
              <a:ea typeface="Calibri"/>
              <a:cs typeface="Calibri"/>
              <a:sym typeface="Calibri"/>
            </a:endParaRPr>
          </a:p>
          <a:p>
            <a:pPr marL="457200" lvl="0" indent="-406400" algn="l" rtl="0">
              <a:lnSpc>
                <a:spcPct val="90000"/>
              </a:lnSpc>
              <a:spcBef>
                <a:spcPts val="1000"/>
              </a:spcBef>
              <a:spcAft>
                <a:spcPts val="0"/>
              </a:spcAft>
              <a:buClr>
                <a:schemeClr val="dk1"/>
              </a:buClr>
              <a:buSzPts val="2800"/>
              <a:buChar char="●"/>
            </a:pPr>
            <a:r>
              <a:rPr lang="en-GB" sz="2800">
                <a:solidFill>
                  <a:schemeClr val="dk1"/>
                </a:solidFill>
                <a:latin typeface="Calibri"/>
                <a:ea typeface="Calibri"/>
                <a:cs typeface="Calibri"/>
                <a:sym typeface="Calibri"/>
              </a:rPr>
              <a:t>75 x £15(per switch) = £ 1125 </a:t>
            </a:r>
            <a:endParaRPr sz="2800">
              <a:solidFill>
                <a:schemeClr val="dk1"/>
              </a:solidFill>
              <a:latin typeface="Calibri"/>
              <a:ea typeface="Calibri"/>
              <a:cs typeface="Calibri"/>
              <a:sym typeface="Calibri"/>
            </a:endParaRPr>
          </a:p>
          <a:p>
            <a:pPr marL="457200" lvl="0" indent="-406400" algn="l" rtl="0">
              <a:lnSpc>
                <a:spcPct val="90000"/>
              </a:lnSpc>
              <a:spcBef>
                <a:spcPts val="1000"/>
              </a:spcBef>
              <a:spcAft>
                <a:spcPts val="0"/>
              </a:spcAft>
              <a:buClr>
                <a:schemeClr val="dk1"/>
              </a:buClr>
              <a:buSzPts val="2800"/>
              <a:buChar char="●"/>
            </a:pPr>
            <a:r>
              <a:rPr lang="en-GB" sz="2800">
                <a:solidFill>
                  <a:schemeClr val="dk1"/>
                </a:solidFill>
                <a:latin typeface="Calibri"/>
                <a:ea typeface="Calibri"/>
                <a:cs typeface="Calibri"/>
                <a:sym typeface="Calibri"/>
              </a:rPr>
              <a:t>Labour costs £60 per hour</a:t>
            </a:r>
            <a:endParaRPr sz="2800">
              <a:solidFill>
                <a:schemeClr val="dk1"/>
              </a:solidFill>
              <a:latin typeface="Calibri"/>
              <a:ea typeface="Calibri"/>
              <a:cs typeface="Calibri"/>
              <a:sym typeface="Calibri"/>
            </a:endParaRPr>
          </a:p>
          <a:p>
            <a:pPr marL="457200" lvl="0" indent="-406400" algn="l" rtl="0">
              <a:lnSpc>
                <a:spcPct val="90000"/>
              </a:lnSpc>
              <a:spcBef>
                <a:spcPts val="1000"/>
              </a:spcBef>
              <a:spcAft>
                <a:spcPts val="0"/>
              </a:spcAft>
              <a:buClr>
                <a:schemeClr val="dk1"/>
              </a:buClr>
              <a:buSzPts val="2800"/>
              <a:buChar char="●"/>
            </a:pPr>
            <a:r>
              <a:rPr lang="en-GB" sz="2800">
                <a:solidFill>
                  <a:schemeClr val="dk1"/>
                </a:solidFill>
                <a:latin typeface="Calibri"/>
                <a:ea typeface="Calibri"/>
                <a:cs typeface="Calibri"/>
                <a:sym typeface="Calibri"/>
              </a:rPr>
              <a:t>12 hours labour</a:t>
            </a:r>
            <a:endParaRPr sz="2800">
              <a:solidFill>
                <a:schemeClr val="dk1"/>
              </a:solidFill>
              <a:latin typeface="Calibri"/>
              <a:ea typeface="Calibri"/>
              <a:cs typeface="Calibri"/>
              <a:sym typeface="Calibri"/>
            </a:endParaRPr>
          </a:p>
          <a:p>
            <a:pPr marL="457200" lvl="0" indent="-406400" algn="l" rtl="0">
              <a:lnSpc>
                <a:spcPct val="90000"/>
              </a:lnSpc>
              <a:spcBef>
                <a:spcPts val="1000"/>
              </a:spcBef>
              <a:spcAft>
                <a:spcPts val="0"/>
              </a:spcAft>
              <a:buClr>
                <a:schemeClr val="dk1"/>
              </a:buClr>
              <a:buSzPts val="2800"/>
              <a:buChar char="●"/>
            </a:pPr>
            <a:r>
              <a:rPr lang="en-GB" sz="2800">
                <a:solidFill>
                  <a:schemeClr val="dk1"/>
                </a:solidFill>
                <a:latin typeface="Calibri"/>
                <a:ea typeface="Calibri"/>
                <a:cs typeface="Calibri"/>
                <a:sym typeface="Calibri"/>
              </a:rPr>
              <a:t>£720 labour costs</a:t>
            </a:r>
            <a:endParaRPr sz="2800">
              <a:solidFill>
                <a:schemeClr val="dk1"/>
              </a:solidFill>
              <a:latin typeface="Calibri"/>
              <a:ea typeface="Calibri"/>
              <a:cs typeface="Calibri"/>
              <a:sym typeface="Calibri"/>
            </a:endParaRPr>
          </a:p>
          <a:p>
            <a:pPr marL="457200" lvl="0" indent="-406400" algn="l" rtl="0">
              <a:lnSpc>
                <a:spcPct val="90000"/>
              </a:lnSpc>
              <a:spcBef>
                <a:spcPts val="1000"/>
              </a:spcBef>
              <a:spcAft>
                <a:spcPts val="0"/>
              </a:spcAft>
              <a:buClr>
                <a:schemeClr val="dk1"/>
              </a:buClr>
              <a:buSzPts val="2800"/>
              <a:buChar char="●"/>
            </a:pPr>
            <a:r>
              <a:rPr lang="en-GB" sz="2800">
                <a:solidFill>
                  <a:schemeClr val="dk1"/>
                </a:solidFill>
                <a:latin typeface="Calibri"/>
                <a:ea typeface="Calibri"/>
                <a:cs typeface="Calibri"/>
                <a:sym typeface="Calibri"/>
              </a:rPr>
              <a:t>£720+£1125</a:t>
            </a:r>
            <a:endParaRPr sz="28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r>
              <a:rPr lang="en-GB" sz="2800">
                <a:solidFill>
                  <a:schemeClr val="dk1"/>
                </a:solidFill>
                <a:latin typeface="Calibri"/>
                <a:ea typeface="Calibri"/>
                <a:cs typeface="Calibri"/>
                <a:sym typeface="Calibri"/>
              </a:rPr>
              <a:t>£1845 total, which is £1146.90 less than our lowest cost saved, which is a small price to pay for the long term impact on the environment and school’s finance.</a:t>
            </a:r>
            <a:endParaRPr sz="2900">
              <a:solidFill>
                <a:srgbClr val="434343"/>
              </a:solidFill>
              <a:latin typeface="Roboto"/>
              <a:ea typeface="Roboto"/>
              <a:cs typeface="Roboto"/>
              <a:sym typeface="Roboto"/>
            </a:endParaRPr>
          </a:p>
          <a:p>
            <a:pPr marL="228600" lvl="0" indent="0" algn="l" rtl="0">
              <a:lnSpc>
                <a:spcPct val="90000"/>
              </a:lnSpc>
              <a:spcBef>
                <a:spcPts val="1000"/>
              </a:spcBef>
              <a:spcAft>
                <a:spcPts val="0"/>
              </a:spcAft>
              <a:buNone/>
            </a:pPr>
            <a:endParaRPr sz="2900">
              <a:solidFill>
                <a:srgbClr val="434343"/>
              </a:solidFill>
              <a:latin typeface="Roboto"/>
              <a:ea typeface="Roboto"/>
              <a:cs typeface="Roboto"/>
              <a:sym typeface="Roboto"/>
            </a:endParaRPr>
          </a:p>
        </p:txBody>
      </p:sp>
      <p:pic>
        <p:nvPicPr>
          <p:cNvPr id="205" name="Google Shape;205;p36"/>
          <p:cNvPicPr preferRelativeResize="0"/>
          <p:nvPr/>
        </p:nvPicPr>
        <p:blipFill>
          <a:blip r:embed="rId4">
            <a:alphaModFix/>
          </a:blip>
          <a:stretch>
            <a:fillRect/>
          </a:stretch>
        </p:blipFill>
        <p:spPr>
          <a:xfrm>
            <a:off x="6749825" y="2106800"/>
            <a:ext cx="2424450" cy="2424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9"/>
        <p:cNvGrpSpPr/>
        <p:nvPr/>
      </p:nvGrpSpPr>
      <p:grpSpPr>
        <a:xfrm>
          <a:off x="0" y="0"/>
          <a:ext cx="0" cy="0"/>
          <a:chOff x="0" y="0"/>
          <a:chExt cx="0" cy="0"/>
        </a:xfrm>
      </p:grpSpPr>
      <p:sp>
        <p:nvSpPr>
          <p:cNvPr id="210" name="Google Shape;210;p37"/>
          <p:cNvSpPr txBox="1"/>
          <p:nvPr/>
        </p:nvSpPr>
        <p:spPr>
          <a:xfrm>
            <a:off x="878205" y="877095"/>
            <a:ext cx="10435500" cy="1077300"/>
          </a:xfrm>
          <a:prstGeom prst="rect">
            <a:avLst/>
          </a:prstGeom>
          <a:no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None/>
            </a:pPr>
            <a:r>
              <a:rPr lang="en-GB" sz="3100" b="1">
                <a:solidFill>
                  <a:srgbClr val="B01C1C"/>
                </a:solidFill>
                <a:latin typeface="Tahoma"/>
                <a:ea typeface="Tahoma"/>
                <a:cs typeface="Tahoma"/>
                <a:sym typeface="Tahoma"/>
              </a:rPr>
              <a:t>Plan of Action</a:t>
            </a:r>
            <a:endParaRPr sz="3100" b="1">
              <a:solidFill>
                <a:srgbClr val="B01C1C"/>
              </a:solidFill>
              <a:latin typeface="Tahoma"/>
              <a:ea typeface="Tahoma"/>
              <a:cs typeface="Tahoma"/>
              <a:sym typeface="Tahoma"/>
            </a:endParaRPr>
          </a:p>
          <a:p>
            <a:pPr marL="0" marR="0" lvl="0" indent="0" algn="ctr" rtl="0">
              <a:lnSpc>
                <a:spcPct val="100000"/>
              </a:lnSpc>
              <a:spcBef>
                <a:spcPts val="0"/>
              </a:spcBef>
              <a:spcAft>
                <a:spcPts val="0"/>
              </a:spcAft>
              <a:buNone/>
            </a:pPr>
            <a:endParaRPr sz="3100" b="1">
              <a:solidFill>
                <a:srgbClr val="B01C1C"/>
              </a:solidFill>
              <a:latin typeface="Tahoma"/>
              <a:ea typeface="Tahoma"/>
              <a:cs typeface="Tahoma"/>
              <a:sym typeface="Tahoma"/>
            </a:endParaRPr>
          </a:p>
        </p:txBody>
      </p:sp>
      <p:sp>
        <p:nvSpPr>
          <p:cNvPr id="211" name="Google Shape;211;p37"/>
          <p:cNvSpPr txBox="1"/>
          <p:nvPr/>
        </p:nvSpPr>
        <p:spPr>
          <a:xfrm>
            <a:off x="1307650" y="1569800"/>
            <a:ext cx="7190100" cy="3893100"/>
          </a:xfrm>
          <a:prstGeom prst="rect">
            <a:avLst/>
          </a:prstGeom>
          <a:noFill/>
          <a:ln>
            <a:noFill/>
          </a:ln>
        </p:spPr>
        <p:txBody>
          <a:bodyPr spcFirstLastPara="1" wrap="square" lIns="91425" tIns="91425" rIns="91425" bIns="91425" anchor="t" anchorCtr="0">
            <a:noAutofit/>
          </a:bodyPr>
          <a:lstStyle/>
          <a:p>
            <a:pPr marL="228600" lvl="0" indent="-228600" algn="l" rtl="0">
              <a:lnSpc>
                <a:spcPct val="90000"/>
              </a:lnSpc>
              <a:spcBef>
                <a:spcPts val="0"/>
              </a:spcBef>
              <a:spcAft>
                <a:spcPts val="0"/>
              </a:spcAft>
              <a:buClr>
                <a:schemeClr val="dk1"/>
              </a:buClr>
              <a:buSzPts val="2800"/>
              <a:buChar char="•"/>
            </a:pPr>
            <a:r>
              <a:rPr lang="en-GB" sz="2800">
                <a:solidFill>
                  <a:schemeClr val="dk1"/>
                </a:solidFill>
                <a:latin typeface="Calibri"/>
                <a:ea typeface="Calibri"/>
                <a:cs typeface="Calibri"/>
                <a:sym typeface="Calibri"/>
              </a:rPr>
              <a:t> Expand the roles of the Challney Green team </a:t>
            </a:r>
            <a:endParaRPr sz="2800">
              <a:solidFill>
                <a:schemeClr val="dk1"/>
              </a:solidFill>
              <a:latin typeface="Calibri"/>
              <a:ea typeface="Calibri"/>
              <a:cs typeface="Calibri"/>
              <a:sym typeface="Calibri"/>
            </a:endParaRPr>
          </a:p>
          <a:p>
            <a:pPr marL="228600" lvl="0" indent="0" algn="l" rtl="0">
              <a:lnSpc>
                <a:spcPct val="90000"/>
              </a:lnSpc>
              <a:spcBef>
                <a:spcPts val="1000"/>
              </a:spcBef>
              <a:spcAft>
                <a:spcPts val="0"/>
              </a:spcAft>
              <a:buNone/>
            </a:pPr>
            <a:endParaRPr sz="2800">
              <a:solidFill>
                <a:schemeClr val="dk1"/>
              </a:solidFill>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GB" sz="2800">
                <a:solidFill>
                  <a:schemeClr val="dk1"/>
                </a:solidFill>
                <a:latin typeface="Calibri"/>
                <a:ea typeface="Calibri"/>
                <a:cs typeface="Calibri"/>
                <a:sym typeface="Calibri"/>
              </a:rPr>
              <a:t>The Green team is a group of students whose responsibility will be to remind everyone to switch off electrical devices when not in use. </a:t>
            </a:r>
            <a:endParaRPr sz="2800">
              <a:solidFill>
                <a:schemeClr val="dk1"/>
              </a:solidFill>
              <a:latin typeface="Calibri"/>
              <a:ea typeface="Calibri"/>
              <a:cs typeface="Calibri"/>
              <a:sym typeface="Calibri"/>
            </a:endParaRPr>
          </a:p>
          <a:p>
            <a:pPr marL="228600" lvl="0" indent="0" algn="l" rtl="0">
              <a:lnSpc>
                <a:spcPct val="90000"/>
              </a:lnSpc>
              <a:spcBef>
                <a:spcPts val="1000"/>
              </a:spcBef>
              <a:spcAft>
                <a:spcPts val="0"/>
              </a:spcAft>
              <a:buNone/>
            </a:pPr>
            <a:endParaRPr sz="2800">
              <a:solidFill>
                <a:schemeClr val="dk1"/>
              </a:solidFill>
              <a:latin typeface="Calibri"/>
              <a:ea typeface="Calibri"/>
              <a:cs typeface="Calibri"/>
              <a:sym typeface="Calibri"/>
            </a:endParaRPr>
          </a:p>
          <a:p>
            <a:pPr marL="228600" lvl="0" indent="-304800" algn="l" rtl="0">
              <a:lnSpc>
                <a:spcPct val="90000"/>
              </a:lnSpc>
              <a:spcBef>
                <a:spcPts val="1000"/>
              </a:spcBef>
              <a:spcAft>
                <a:spcPts val="0"/>
              </a:spcAft>
              <a:buClr>
                <a:schemeClr val="dk1"/>
              </a:buClr>
              <a:buSzPts val="3000"/>
              <a:buFont typeface="Calibri"/>
              <a:buChar char="•"/>
            </a:pPr>
            <a:r>
              <a:rPr lang="en-GB" sz="2800">
                <a:solidFill>
                  <a:schemeClr val="dk1"/>
                </a:solidFill>
                <a:latin typeface="Calibri"/>
                <a:ea typeface="Calibri"/>
                <a:cs typeface="Calibri"/>
                <a:sym typeface="Calibri"/>
              </a:rPr>
              <a:t>This will be our sustainability plan to ensure that our actions and plans will live on with the incoming new members of this club.</a:t>
            </a:r>
            <a:r>
              <a:rPr lang="en-GB" sz="3000">
                <a:solidFill>
                  <a:schemeClr val="dk1"/>
                </a:solidFill>
                <a:latin typeface="Calibri"/>
                <a:ea typeface="Calibri"/>
                <a:cs typeface="Calibri"/>
                <a:sym typeface="Calibri"/>
              </a:rPr>
              <a:t> </a:t>
            </a:r>
            <a:endParaRPr sz="30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endParaRPr sz="3000">
              <a:solidFill>
                <a:schemeClr val="dk1"/>
              </a:solidFill>
              <a:latin typeface="Calibri"/>
              <a:ea typeface="Calibri"/>
              <a:cs typeface="Calibri"/>
              <a:sym typeface="Calibri"/>
            </a:endParaRPr>
          </a:p>
          <a:p>
            <a:pPr marL="228600" lvl="0" indent="-50800" algn="l" rtl="0">
              <a:lnSpc>
                <a:spcPct val="90000"/>
              </a:lnSpc>
              <a:spcBef>
                <a:spcPts val="1000"/>
              </a:spcBef>
              <a:spcAft>
                <a:spcPts val="0"/>
              </a:spcAft>
              <a:buNone/>
            </a:pPr>
            <a:endParaRPr sz="30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endParaRPr sz="3000">
              <a:solidFill>
                <a:schemeClr val="dk1"/>
              </a:solidFill>
              <a:latin typeface="Calibri"/>
              <a:ea typeface="Calibri"/>
              <a:cs typeface="Calibri"/>
              <a:sym typeface="Calibri"/>
            </a:endParaRPr>
          </a:p>
          <a:p>
            <a:pPr marL="228600" lvl="0" indent="0" algn="l" rtl="0">
              <a:lnSpc>
                <a:spcPct val="90000"/>
              </a:lnSpc>
              <a:spcBef>
                <a:spcPts val="1000"/>
              </a:spcBef>
              <a:spcAft>
                <a:spcPts val="0"/>
              </a:spcAft>
              <a:buNone/>
            </a:pPr>
            <a:endParaRPr sz="3000">
              <a:solidFill>
                <a:srgbClr val="434343"/>
              </a:solidFill>
              <a:latin typeface="Roboto"/>
              <a:ea typeface="Roboto"/>
              <a:cs typeface="Roboto"/>
              <a:sym typeface="Roboto"/>
            </a:endParaRPr>
          </a:p>
        </p:txBody>
      </p:sp>
      <p:pic>
        <p:nvPicPr>
          <p:cNvPr id="212" name="Google Shape;212;p37" descr="Green Team — Christ Church"/>
          <p:cNvPicPr preferRelativeResize="0"/>
          <p:nvPr/>
        </p:nvPicPr>
        <p:blipFill rotWithShape="1">
          <a:blip r:embed="rId4">
            <a:alphaModFix/>
          </a:blip>
          <a:srcRect/>
          <a:stretch/>
        </p:blipFill>
        <p:spPr>
          <a:xfrm>
            <a:off x="8497750" y="3634525"/>
            <a:ext cx="2678300" cy="21690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
        <p:cNvGrpSpPr/>
        <p:nvPr/>
      </p:nvGrpSpPr>
      <p:grpSpPr>
        <a:xfrm>
          <a:off x="0" y="0"/>
          <a:ext cx="0" cy="0"/>
          <a:chOff x="0" y="0"/>
          <a:chExt cx="0" cy="0"/>
        </a:xfrm>
      </p:grpSpPr>
      <p:sp>
        <p:nvSpPr>
          <p:cNvPr id="217" name="Google Shape;217;p38"/>
          <p:cNvSpPr txBox="1"/>
          <p:nvPr/>
        </p:nvSpPr>
        <p:spPr>
          <a:xfrm>
            <a:off x="878205" y="877095"/>
            <a:ext cx="10435500" cy="1077300"/>
          </a:xfrm>
          <a:prstGeom prst="rect">
            <a:avLst/>
          </a:prstGeom>
          <a:no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None/>
            </a:pPr>
            <a:r>
              <a:rPr lang="en-GB" sz="3100" b="1">
                <a:solidFill>
                  <a:srgbClr val="B01C1C"/>
                </a:solidFill>
                <a:latin typeface="Tahoma"/>
                <a:ea typeface="Tahoma"/>
                <a:cs typeface="Tahoma"/>
                <a:sym typeface="Tahoma"/>
              </a:rPr>
              <a:t>Plan of Action</a:t>
            </a:r>
            <a:endParaRPr sz="3100" b="1">
              <a:solidFill>
                <a:srgbClr val="B01C1C"/>
              </a:solidFill>
              <a:latin typeface="Tahoma"/>
              <a:ea typeface="Tahoma"/>
              <a:cs typeface="Tahoma"/>
              <a:sym typeface="Tahoma"/>
            </a:endParaRPr>
          </a:p>
          <a:p>
            <a:pPr marL="0" marR="0" lvl="0" indent="0" algn="ctr" rtl="0">
              <a:lnSpc>
                <a:spcPct val="100000"/>
              </a:lnSpc>
              <a:spcBef>
                <a:spcPts val="0"/>
              </a:spcBef>
              <a:spcAft>
                <a:spcPts val="0"/>
              </a:spcAft>
              <a:buNone/>
            </a:pPr>
            <a:endParaRPr sz="3100" b="1">
              <a:solidFill>
                <a:srgbClr val="B01C1C"/>
              </a:solidFill>
              <a:latin typeface="Tahoma"/>
              <a:ea typeface="Tahoma"/>
              <a:cs typeface="Tahoma"/>
              <a:sym typeface="Tahoma"/>
            </a:endParaRPr>
          </a:p>
        </p:txBody>
      </p:sp>
      <p:sp>
        <p:nvSpPr>
          <p:cNvPr id="218" name="Google Shape;218;p38"/>
          <p:cNvSpPr txBox="1"/>
          <p:nvPr/>
        </p:nvSpPr>
        <p:spPr>
          <a:xfrm>
            <a:off x="1307650" y="1569800"/>
            <a:ext cx="7190100" cy="3893100"/>
          </a:xfrm>
          <a:prstGeom prst="rect">
            <a:avLst/>
          </a:prstGeom>
          <a:noFill/>
          <a:ln>
            <a:noFill/>
          </a:ln>
        </p:spPr>
        <p:txBody>
          <a:bodyPr spcFirstLastPara="1" wrap="square" lIns="91425" tIns="91425" rIns="91425" bIns="91425" anchor="t" anchorCtr="0">
            <a:noAutofit/>
          </a:bodyPr>
          <a:lstStyle/>
          <a:p>
            <a:pPr marL="228600" lvl="0" indent="-304800" algn="l" rtl="0">
              <a:lnSpc>
                <a:spcPct val="90000"/>
              </a:lnSpc>
              <a:spcBef>
                <a:spcPts val="1000"/>
              </a:spcBef>
              <a:spcAft>
                <a:spcPts val="0"/>
              </a:spcAft>
              <a:buClr>
                <a:schemeClr val="dk1"/>
              </a:buClr>
              <a:buSzPts val="3000"/>
              <a:buFont typeface="Calibri"/>
              <a:buChar char="•"/>
            </a:pPr>
            <a:r>
              <a:rPr lang="en-GB" sz="2800">
                <a:solidFill>
                  <a:schemeClr val="dk1"/>
                </a:solidFill>
                <a:latin typeface="Calibri"/>
                <a:ea typeface="Calibri"/>
                <a:cs typeface="Calibri"/>
                <a:sym typeface="Calibri"/>
              </a:rPr>
              <a:t>Replacing old appliances</a:t>
            </a:r>
            <a:endParaRPr sz="2800">
              <a:solidFill>
                <a:schemeClr val="dk1"/>
              </a:solidFill>
              <a:latin typeface="Calibri"/>
              <a:ea typeface="Calibri"/>
              <a:cs typeface="Calibri"/>
              <a:sym typeface="Calibri"/>
            </a:endParaRPr>
          </a:p>
          <a:p>
            <a:pPr marL="228600" lvl="0" indent="0" algn="l" rtl="0">
              <a:lnSpc>
                <a:spcPct val="90000"/>
              </a:lnSpc>
              <a:spcBef>
                <a:spcPts val="1000"/>
              </a:spcBef>
              <a:spcAft>
                <a:spcPts val="0"/>
              </a:spcAft>
              <a:buNone/>
            </a:pPr>
            <a:endParaRPr sz="2800">
              <a:solidFill>
                <a:schemeClr val="dk1"/>
              </a:solidFill>
              <a:latin typeface="Calibri"/>
              <a:ea typeface="Calibri"/>
              <a:cs typeface="Calibri"/>
              <a:sym typeface="Calibri"/>
            </a:endParaRPr>
          </a:p>
          <a:p>
            <a:pPr marL="228600" lvl="0" indent="-304800" algn="l" rtl="0">
              <a:lnSpc>
                <a:spcPct val="90000"/>
              </a:lnSpc>
              <a:spcBef>
                <a:spcPts val="1000"/>
              </a:spcBef>
              <a:spcAft>
                <a:spcPts val="0"/>
              </a:spcAft>
              <a:buClr>
                <a:schemeClr val="dk1"/>
              </a:buClr>
              <a:buSzPts val="3000"/>
              <a:buFont typeface="Calibri"/>
              <a:buChar char="•"/>
            </a:pPr>
            <a:r>
              <a:rPr lang="en-GB" sz="2800">
                <a:solidFill>
                  <a:schemeClr val="dk1"/>
                </a:solidFill>
                <a:latin typeface="Calibri"/>
                <a:ea typeface="Calibri"/>
                <a:cs typeface="Calibri"/>
                <a:sym typeface="Calibri"/>
              </a:rPr>
              <a:t>Old appliances are prone to be less efficient in their operations. We will conduct and inventory of the age of our resources make recommendations to the school and trust about having them replaced with more efficient ones. </a:t>
            </a:r>
            <a:endParaRPr sz="2800">
              <a:solidFill>
                <a:schemeClr val="dk1"/>
              </a:solidFill>
              <a:latin typeface="Calibri"/>
              <a:ea typeface="Calibri"/>
              <a:cs typeface="Calibri"/>
              <a:sym typeface="Calibri"/>
            </a:endParaRPr>
          </a:p>
          <a:p>
            <a:pPr marL="228600" lvl="0" indent="0" algn="l" rtl="0">
              <a:lnSpc>
                <a:spcPct val="90000"/>
              </a:lnSpc>
              <a:spcBef>
                <a:spcPts val="1000"/>
              </a:spcBef>
              <a:spcAft>
                <a:spcPts val="0"/>
              </a:spcAft>
              <a:buNone/>
            </a:pPr>
            <a:endParaRPr sz="30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endParaRPr sz="3000">
              <a:solidFill>
                <a:schemeClr val="dk1"/>
              </a:solidFill>
              <a:latin typeface="Calibri"/>
              <a:ea typeface="Calibri"/>
              <a:cs typeface="Calibri"/>
              <a:sym typeface="Calibri"/>
            </a:endParaRPr>
          </a:p>
          <a:p>
            <a:pPr marL="228600" lvl="0" indent="-50800" algn="l" rtl="0">
              <a:lnSpc>
                <a:spcPct val="90000"/>
              </a:lnSpc>
              <a:spcBef>
                <a:spcPts val="1000"/>
              </a:spcBef>
              <a:spcAft>
                <a:spcPts val="0"/>
              </a:spcAft>
              <a:buNone/>
            </a:pPr>
            <a:endParaRPr sz="3000">
              <a:solidFill>
                <a:schemeClr val="dk1"/>
              </a:solidFill>
              <a:latin typeface="Calibri"/>
              <a:ea typeface="Calibri"/>
              <a:cs typeface="Calibri"/>
              <a:sym typeface="Calibri"/>
            </a:endParaRPr>
          </a:p>
          <a:p>
            <a:pPr marL="0" lvl="0" indent="0" algn="l" rtl="0">
              <a:lnSpc>
                <a:spcPct val="90000"/>
              </a:lnSpc>
              <a:spcBef>
                <a:spcPts val="1000"/>
              </a:spcBef>
              <a:spcAft>
                <a:spcPts val="0"/>
              </a:spcAft>
              <a:buNone/>
            </a:pPr>
            <a:endParaRPr sz="3000">
              <a:solidFill>
                <a:schemeClr val="dk1"/>
              </a:solidFill>
              <a:latin typeface="Calibri"/>
              <a:ea typeface="Calibri"/>
              <a:cs typeface="Calibri"/>
              <a:sym typeface="Calibri"/>
            </a:endParaRPr>
          </a:p>
          <a:p>
            <a:pPr marL="228600" lvl="0" indent="0" algn="l" rtl="0">
              <a:lnSpc>
                <a:spcPct val="90000"/>
              </a:lnSpc>
              <a:spcBef>
                <a:spcPts val="1000"/>
              </a:spcBef>
              <a:spcAft>
                <a:spcPts val="0"/>
              </a:spcAft>
              <a:buNone/>
            </a:pPr>
            <a:endParaRPr sz="3000">
              <a:solidFill>
                <a:srgbClr val="434343"/>
              </a:solidFill>
              <a:latin typeface="Roboto"/>
              <a:ea typeface="Roboto"/>
              <a:cs typeface="Roboto"/>
              <a:sym typeface="Roboto"/>
            </a:endParaRPr>
          </a:p>
        </p:txBody>
      </p:sp>
      <p:pic>
        <p:nvPicPr>
          <p:cNvPr id="219" name="Google Shape;219;p38"/>
          <p:cNvPicPr preferRelativeResize="0"/>
          <p:nvPr/>
        </p:nvPicPr>
        <p:blipFill rotWithShape="1">
          <a:blip r:embed="rId4">
            <a:alphaModFix/>
          </a:blip>
          <a:srcRect/>
          <a:stretch/>
        </p:blipFill>
        <p:spPr>
          <a:xfrm>
            <a:off x="6114372" y="3360622"/>
            <a:ext cx="4866126" cy="24611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3"/>
        <p:cNvGrpSpPr/>
        <p:nvPr/>
      </p:nvGrpSpPr>
      <p:grpSpPr>
        <a:xfrm>
          <a:off x="0" y="0"/>
          <a:ext cx="0" cy="0"/>
          <a:chOff x="0" y="0"/>
          <a:chExt cx="0" cy="0"/>
        </a:xfrm>
      </p:grpSpPr>
      <p:sp>
        <p:nvSpPr>
          <p:cNvPr id="224" name="Google Shape;224;p39"/>
          <p:cNvSpPr txBox="1"/>
          <p:nvPr/>
        </p:nvSpPr>
        <p:spPr>
          <a:xfrm>
            <a:off x="878205" y="877095"/>
            <a:ext cx="10435500" cy="1077300"/>
          </a:xfrm>
          <a:prstGeom prst="rect">
            <a:avLst/>
          </a:prstGeom>
          <a:no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None/>
            </a:pPr>
            <a:r>
              <a:rPr lang="en-GB" sz="3100" b="1">
                <a:solidFill>
                  <a:srgbClr val="B01C1C"/>
                </a:solidFill>
                <a:latin typeface="Tahoma"/>
                <a:ea typeface="Tahoma"/>
                <a:cs typeface="Tahoma"/>
                <a:sym typeface="Tahoma"/>
              </a:rPr>
              <a:t>Plan of Action</a:t>
            </a:r>
            <a:endParaRPr sz="3100" b="1">
              <a:solidFill>
                <a:srgbClr val="B01C1C"/>
              </a:solidFill>
              <a:latin typeface="Tahoma"/>
              <a:ea typeface="Tahoma"/>
              <a:cs typeface="Tahoma"/>
              <a:sym typeface="Tahoma"/>
            </a:endParaRPr>
          </a:p>
          <a:p>
            <a:pPr marL="0" marR="0" lvl="0" indent="0" algn="ctr" rtl="0">
              <a:lnSpc>
                <a:spcPct val="100000"/>
              </a:lnSpc>
              <a:spcBef>
                <a:spcPts val="0"/>
              </a:spcBef>
              <a:spcAft>
                <a:spcPts val="0"/>
              </a:spcAft>
              <a:buNone/>
            </a:pPr>
            <a:endParaRPr sz="3100" b="1">
              <a:solidFill>
                <a:srgbClr val="B01C1C"/>
              </a:solidFill>
              <a:latin typeface="Tahoma"/>
              <a:ea typeface="Tahoma"/>
              <a:cs typeface="Tahoma"/>
              <a:sym typeface="Tahoma"/>
            </a:endParaRPr>
          </a:p>
        </p:txBody>
      </p:sp>
      <p:pic>
        <p:nvPicPr>
          <p:cNvPr id="225" name="Google Shape;225;p39"/>
          <p:cNvPicPr preferRelativeResize="0"/>
          <p:nvPr/>
        </p:nvPicPr>
        <p:blipFill rotWithShape="1">
          <a:blip r:embed="rId4">
            <a:alphaModFix/>
          </a:blip>
          <a:srcRect/>
          <a:stretch/>
        </p:blipFill>
        <p:spPr>
          <a:xfrm>
            <a:off x="4788325" y="3961302"/>
            <a:ext cx="6525375" cy="2704398"/>
          </a:xfrm>
          <a:prstGeom prst="rect">
            <a:avLst/>
          </a:prstGeom>
          <a:noFill/>
          <a:ln w="19050" cap="flat" cmpd="sng">
            <a:solidFill>
              <a:srgbClr val="000000"/>
            </a:solidFill>
            <a:prstDash val="solid"/>
            <a:round/>
            <a:headEnd type="none" w="sm" len="sm"/>
            <a:tailEnd type="none" w="sm" len="sm"/>
          </a:ln>
        </p:spPr>
      </p:pic>
      <p:sp>
        <p:nvSpPr>
          <p:cNvPr id="226" name="Google Shape;226;p39"/>
          <p:cNvSpPr txBox="1"/>
          <p:nvPr/>
        </p:nvSpPr>
        <p:spPr>
          <a:xfrm>
            <a:off x="1288425" y="1999950"/>
            <a:ext cx="9134400" cy="2519100"/>
          </a:xfrm>
          <a:prstGeom prst="rect">
            <a:avLst/>
          </a:prstGeom>
          <a:noFill/>
          <a:ln>
            <a:noFill/>
          </a:ln>
        </p:spPr>
        <p:txBody>
          <a:bodyPr spcFirstLastPara="1" wrap="square" lIns="91425" tIns="91425" rIns="91425" bIns="91425" anchor="t" anchorCtr="0">
            <a:noAutofit/>
          </a:bodyPr>
          <a:lstStyle/>
          <a:p>
            <a:pPr marL="228600" lvl="0" indent="-228600" algn="l" rtl="0">
              <a:lnSpc>
                <a:spcPct val="90000"/>
              </a:lnSpc>
              <a:spcBef>
                <a:spcPts val="0"/>
              </a:spcBef>
              <a:spcAft>
                <a:spcPts val="0"/>
              </a:spcAft>
              <a:buClr>
                <a:schemeClr val="dk1"/>
              </a:buClr>
              <a:buSzPts val="2800"/>
              <a:buChar char="•"/>
            </a:pPr>
            <a:r>
              <a:rPr lang="en-GB" sz="2800">
                <a:solidFill>
                  <a:schemeClr val="dk1"/>
                </a:solidFill>
                <a:latin typeface="Calibri"/>
                <a:ea typeface="Calibri"/>
                <a:cs typeface="Calibri"/>
                <a:sym typeface="Calibri"/>
              </a:rPr>
              <a:t>On average, per year, a newer fridge-freezer could save up to £113 per month. That’s one of many examples.</a:t>
            </a:r>
            <a:endParaRPr sz="2800">
              <a:solidFill>
                <a:schemeClr val="dk1"/>
              </a:solidFill>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GB" sz="2800">
                <a:solidFill>
                  <a:schemeClr val="dk1"/>
                </a:solidFill>
                <a:latin typeface="Calibri"/>
                <a:ea typeface="Calibri"/>
                <a:cs typeface="Calibri"/>
                <a:sym typeface="Calibri"/>
              </a:rPr>
              <a:t>This may sound little, but adds up over time in order to save money and reduce emissions</a:t>
            </a:r>
            <a:endParaRPr sz="2800">
              <a:solidFill>
                <a:schemeClr val="dk1"/>
              </a:solidFill>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GB" sz="2800" u="sng">
                <a:solidFill>
                  <a:srgbClr val="0563C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Source</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sp>
        <p:nvSpPr>
          <p:cNvPr id="231" name="Google Shape;231;p40"/>
          <p:cNvSpPr txBox="1"/>
          <p:nvPr/>
        </p:nvSpPr>
        <p:spPr>
          <a:xfrm>
            <a:off x="878205" y="877095"/>
            <a:ext cx="10435500" cy="1077300"/>
          </a:xfrm>
          <a:prstGeom prst="rect">
            <a:avLst/>
          </a:prstGeom>
          <a:no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None/>
            </a:pPr>
            <a:r>
              <a:rPr lang="en-GB" sz="3100" b="1">
                <a:solidFill>
                  <a:srgbClr val="B01C1C"/>
                </a:solidFill>
                <a:latin typeface="Tahoma"/>
                <a:ea typeface="Tahoma"/>
                <a:cs typeface="Tahoma"/>
                <a:sym typeface="Tahoma"/>
              </a:rPr>
              <a:t>Plan of Action</a:t>
            </a:r>
            <a:endParaRPr sz="3100" b="1">
              <a:solidFill>
                <a:srgbClr val="B01C1C"/>
              </a:solidFill>
              <a:latin typeface="Tahoma"/>
              <a:ea typeface="Tahoma"/>
              <a:cs typeface="Tahoma"/>
              <a:sym typeface="Tahoma"/>
            </a:endParaRPr>
          </a:p>
          <a:p>
            <a:pPr marL="0" marR="0" lvl="0" indent="0" algn="ctr" rtl="0">
              <a:lnSpc>
                <a:spcPct val="100000"/>
              </a:lnSpc>
              <a:spcBef>
                <a:spcPts val="0"/>
              </a:spcBef>
              <a:spcAft>
                <a:spcPts val="0"/>
              </a:spcAft>
              <a:buNone/>
            </a:pPr>
            <a:endParaRPr sz="3100" b="1">
              <a:solidFill>
                <a:srgbClr val="B01C1C"/>
              </a:solidFill>
              <a:latin typeface="Tahoma"/>
              <a:ea typeface="Tahoma"/>
              <a:cs typeface="Tahoma"/>
              <a:sym typeface="Tahoma"/>
            </a:endParaRPr>
          </a:p>
        </p:txBody>
      </p:sp>
      <p:sp>
        <p:nvSpPr>
          <p:cNvPr id="232" name="Google Shape;232;p40"/>
          <p:cNvSpPr txBox="1"/>
          <p:nvPr/>
        </p:nvSpPr>
        <p:spPr>
          <a:xfrm>
            <a:off x="1362175" y="2147725"/>
            <a:ext cx="7394700" cy="28818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Energy reducing day  - Green day </a:t>
            </a:r>
            <a:endParaRPr sz="2800">
              <a:solidFill>
                <a:schemeClr val="dk1"/>
              </a:solidFill>
              <a:latin typeface="Calibri"/>
              <a:ea typeface="Calibri"/>
              <a:cs typeface="Calibri"/>
              <a:sym typeface="Calibri"/>
            </a:endParaRPr>
          </a:p>
          <a:p>
            <a:pPr marL="457200" lvl="0" indent="0" algn="l" rtl="0">
              <a:spcBef>
                <a:spcPts val="0"/>
              </a:spcBef>
              <a:spcAft>
                <a:spcPts val="0"/>
              </a:spcAft>
              <a:buNone/>
            </a:pP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We believe that if we could have at least one day per month or week when we limit the use of electronic devices in the entire school there would be a reduction in our energy consumption. </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256903" y="234088"/>
            <a:ext cx="11678194" cy="2387600"/>
          </a:xfrm>
          <a:prstGeom prst="rect">
            <a:avLst/>
          </a:prstGeom>
          <a:solidFill>
            <a:srgbClr val="A8D08C"/>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GB" dirty="0"/>
              <a:t>Energy Conservation for </a:t>
            </a:r>
            <a:endParaRPr dirty="0"/>
          </a:p>
          <a:p>
            <a:pPr marL="0" lvl="0" indent="0" algn="ctr" rtl="0">
              <a:lnSpc>
                <a:spcPct val="90000"/>
              </a:lnSpc>
              <a:spcBef>
                <a:spcPts val="0"/>
              </a:spcBef>
              <a:spcAft>
                <a:spcPts val="0"/>
              </a:spcAft>
              <a:buClr>
                <a:schemeClr val="dk1"/>
              </a:buClr>
              <a:buSzPts val="6000"/>
              <a:buFont typeface="Calibri"/>
              <a:buNone/>
            </a:pPr>
            <a:r>
              <a:rPr lang="en-GB" dirty="0" err="1" smtClean="0"/>
              <a:t>Challney</a:t>
            </a:r>
            <a:r>
              <a:rPr lang="en-GB" dirty="0" smtClean="0"/>
              <a:t> High School for Boys </a:t>
            </a:r>
            <a:endParaRPr dirty="0"/>
          </a:p>
        </p:txBody>
      </p:sp>
      <p:sp>
        <p:nvSpPr>
          <p:cNvPr id="136" name="Google Shape;136;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37" name="Google Shape;137;p26" descr="AwarenessIdeas - Visual Communication: energy conservation ..."/>
          <p:cNvPicPr preferRelativeResize="0"/>
          <p:nvPr/>
        </p:nvPicPr>
        <p:blipFill rotWithShape="1">
          <a:blip r:embed="rId3">
            <a:alphaModFix/>
          </a:blip>
          <a:srcRect/>
          <a:stretch/>
        </p:blipFill>
        <p:spPr>
          <a:xfrm>
            <a:off x="7523025" y="2756262"/>
            <a:ext cx="3802472" cy="3938451"/>
          </a:xfrm>
          <a:prstGeom prst="rect">
            <a:avLst/>
          </a:prstGeom>
          <a:noFill/>
          <a:ln>
            <a:noFill/>
          </a:ln>
        </p:spPr>
      </p:pic>
      <p:pic>
        <p:nvPicPr>
          <p:cNvPr id="138" name="Google Shape;138;p26"/>
          <p:cNvPicPr preferRelativeResize="0"/>
          <p:nvPr/>
        </p:nvPicPr>
        <p:blipFill rotWithShape="1">
          <a:blip r:embed="rId4">
            <a:alphaModFix/>
          </a:blip>
          <a:srcRect/>
          <a:stretch/>
        </p:blipFill>
        <p:spPr>
          <a:xfrm>
            <a:off x="376645" y="2756262"/>
            <a:ext cx="6977743" cy="41017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28"/>
          <p:cNvSpPr txBox="1"/>
          <p:nvPr/>
        </p:nvSpPr>
        <p:spPr>
          <a:xfrm>
            <a:off x="878205" y="877095"/>
            <a:ext cx="10435500" cy="600300"/>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None/>
            </a:pPr>
            <a:r>
              <a:rPr lang="en-GB" sz="3100" b="1">
                <a:solidFill>
                  <a:srgbClr val="B01C1C"/>
                </a:solidFill>
                <a:latin typeface="Tahoma"/>
                <a:ea typeface="Tahoma"/>
                <a:cs typeface="Tahoma"/>
                <a:sym typeface="Tahoma"/>
              </a:rPr>
              <a:t>                            Our Challney Boys </a:t>
            </a:r>
            <a:endParaRPr sz="1900"/>
          </a:p>
        </p:txBody>
      </p:sp>
      <p:pic>
        <p:nvPicPr>
          <p:cNvPr id="150" name="Google Shape;150;p28"/>
          <p:cNvPicPr preferRelativeResize="0"/>
          <p:nvPr/>
        </p:nvPicPr>
        <p:blipFill rotWithShape="1">
          <a:blip r:embed="rId4">
            <a:alphaModFix/>
          </a:blip>
          <a:srcRect/>
          <a:stretch/>
        </p:blipFill>
        <p:spPr>
          <a:xfrm>
            <a:off x="2919150" y="2144550"/>
            <a:ext cx="6152975" cy="3745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
        <p:nvSpPr>
          <p:cNvPr id="155" name="Google Shape;155;p29"/>
          <p:cNvSpPr txBox="1"/>
          <p:nvPr/>
        </p:nvSpPr>
        <p:spPr>
          <a:xfrm>
            <a:off x="878205" y="877095"/>
            <a:ext cx="10435500" cy="600300"/>
          </a:xfrm>
          <a:prstGeom prst="rect">
            <a:avLst/>
          </a:prstGeom>
          <a:no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None/>
            </a:pPr>
            <a:r>
              <a:rPr lang="en-GB" sz="3100" b="1">
                <a:solidFill>
                  <a:srgbClr val="B01C1C"/>
                </a:solidFill>
                <a:latin typeface="Tahoma"/>
                <a:ea typeface="Tahoma"/>
                <a:cs typeface="Tahoma"/>
                <a:sym typeface="Tahoma"/>
              </a:rPr>
              <a:t>What is Energy Conservation? </a:t>
            </a:r>
            <a:endParaRPr sz="3100" b="1">
              <a:solidFill>
                <a:srgbClr val="B01C1C"/>
              </a:solidFill>
              <a:latin typeface="Tahoma"/>
              <a:ea typeface="Tahoma"/>
              <a:cs typeface="Tahoma"/>
              <a:sym typeface="Tahoma"/>
            </a:endParaRPr>
          </a:p>
        </p:txBody>
      </p:sp>
      <p:sp>
        <p:nvSpPr>
          <p:cNvPr id="156" name="Google Shape;156;p29"/>
          <p:cNvSpPr txBox="1"/>
          <p:nvPr/>
        </p:nvSpPr>
        <p:spPr>
          <a:xfrm>
            <a:off x="1326875" y="2044350"/>
            <a:ext cx="6903600" cy="2769300"/>
          </a:xfrm>
          <a:prstGeom prst="rect">
            <a:avLst/>
          </a:prstGeom>
          <a:noFill/>
          <a:ln>
            <a:noFill/>
          </a:ln>
        </p:spPr>
        <p:txBody>
          <a:bodyPr spcFirstLastPara="1" wrap="square" lIns="91425" tIns="91425" rIns="91425" bIns="91425" anchor="t" anchorCtr="0">
            <a:noAutofit/>
          </a:bodyPr>
          <a:lstStyle/>
          <a:p>
            <a:pPr marL="228600" lvl="0" indent="-234950" algn="l" rtl="0">
              <a:lnSpc>
                <a:spcPct val="90000"/>
              </a:lnSpc>
              <a:spcBef>
                <a:spcPts val="0"/>
              </a:spcBef>
              <a:spcAft>
                <a:spcPts val="0"/>
              </a:spcAft>
              <a:buClr>
                <a:srgbClr val="434343"/>
              </a:buClr>
              <a:buSzPts val="2900"/>
              <a:buFont typeface="Roboto"/>
              <a:buChar char="•"/>
            </a:pPr>
            <a:r>
              <a:rPr lang="en-GB" sz="2900">
                <a:solidFill>
                  <a:srgbClr val="434343"/>
                </a:solidFill>
                <a:latin typeface="Roboto"/>
                <a:ea typeface="Roboto"/>
                <a:cs typeface="Roboto"/>
                <a:sym typeface="Roboto"/>
              </a:rPr>
              <a:t>Energy conservation is using energy efficiently to reduce wastage.</a:t>
            </a:r>
            <a:endParaRPr sz="2900">
              <a:solidFill>
                <a:srgbClr val="434343"/>
              </a:solidFill>
              <a:latin typeface="Roboto"/>
              <a:ea typeface="Roboto"/>
              <a:cs typeface="Roboto"/>
              <a:sym typeface="Roboto"/>
            </a:endParaRPr>
          </a:p>
          <a:p>
            <a:pPr marL="228600" lvl="0" indent="-234950" algn="l" rtl="0">
              <a:lnSpc>
                <a:spcPct val="90000"/>
              </a:lnSpc>
              <a:spcBef>
                <a:spcPts val="1000"/>
              </a:spcBef>
              <a:spcAft>
                <a:spcPts val="0"/>
              </a:spcAft>
              <a:buClr>
                <a:srgbClr val="434343"/>
              </a:buClr>
              <a:buSzPts val="2900"/>
              <a:buFont typeface="Roboto"/>
              <a:buChar char="•"/>
            </a:pPr>
            <a:r>
              <a:rPr lang="en-GB" sz="2900">
                <a:solidFill>
                  <a:srgbClr val="434343"/>
                </a:solidFill>
                <a:latin typeface="Roboto"/>
                <a:ea typeface="Roboto"/>
                <a:cs typeface="Roboto"/>
                <a:sym typeface="Roboto"/>
              </a:rPr>
              <a:t>Using energy mindfully as some sources are non-renewable thus we need to use it in a manner that ensure the future will have enough. </a:t>
            </a:r>
            <a:endParaRPr sz="2900">
              <a:solidFill>
                <a:srgbClr val="434343"/>
              </a:solidFill>
              <a:latin typeface="Roboto"/>
              <a:ea typeface="Roboto"/>
              <a:cs typeface="Roboto"/>
              <a:sym typeface="Roboto"/>
            </a:endParaRPr>
          </a:p>
          <a:p>
            <a:pPr marL="228600" lvl="0" indent="0" algn="l" rtl="0">
              <a:lnSpc>
                <a:spcPct val="90000"/>
              </a:lnSpc>
              <a:spcBef>
                <a:spcPts val="1000"/>
              </a:spcBef>
              <a:spcAft>
                <a:spcPts val="0"/>
              </a:spcAft>
              <a:buNone/>
            </a:pPr>
            <a:r>
              <a:rPr lang="en-GB" sz="2900">
                <a:solidFill>
                  <a:srgbClr val="165F31"/>
                </a:solidFill>
                <a:latin typeface="Roboto"/>
                <a:ea typeface="Roboto"/>
                <a:cs typeface="Roboto"/>
                <a:sym typeface="Roboto"/>
              </a:rPr>
              <a:t>This is known as sustainability.</a:t>
            </a:r>
            <a:endParaRPr sz="1500">
              <a:solidFill>
                <a:srgbClr val="165F31"/>
              </a:solidFill>
              <a:latin typeface="Roboto"/>
              <a:ea typeface="Roboto"/>
              <a:cs typeface="Roboto"/>
              <a:sym typeface="Roboto"/>
            </a:endParaRPr>
          </a:p>
        </p:txBody>
      </p:sp>
      <p:pic>
        <p:nvPicPr>
          <p:cNvPr id="157" name="Google Shape;157;p29" descr="AwarenessIdeas - Visual Communication: energy conservation ..."/>
          <p:cNvPicPr preferRelativeResize="0"/>
          <p:nvPr/>
        </p:nvPicPr>
        <p:blipFill rotWithShape="1">
          <a:blip r:embed="rId4">
            <a:alphaModFix/>
          </a:blip>
          <a:srcRect/>
          <a:stretch/>
        </p:blipFill>
        <p:spPr>
          <a:xfrm>
            <a:off x="8692175" y="3192221"/>
            <a:ext cx="2416100" cy="2502525"/>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sp>
        <p:nvSpPr>
          <p:cNvPr id="162" name="Google Shape;162;p30"/>
          <p:cNvSpPr txBox="1"/>
          <p:nvPr/>
        </p:nvSpPr>
        <p:spPr>
          <a:xfrm>
            <a:off x="869805" y="3039105"/>
            <a:ext cx="10435500" cy="2416500"/>
          </a:xfrm>
          <a:prstGeom prst="rect">
            <a:avLst/>
          </a:prstGeom>
          <a:no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None/>
            </a:pPr>
            <a:r>
              <a:rPr lang="en-GB" sz="3000" b="1">
                <a:solidFill>
                  <a:srgbClr val="B01C1C"/>
                </a:solidFill>
                <a:latin typeface="Tahoma"/>
                <a:ea typeface="Tahoma"/>
                <a:cs typeface="Tahoma"/>
                <a:sym typeface="Tahoma"/>
              </a:rPr>
              <a:t>To reduce energy usage at Challney Boys school to keep in line with the Department of Educations policy to have all schools becoming net zero. </a:t>
            </a:r>
            <a:endParaRPr sz="3000" b="1">
              <a:solidFill>
                <a:srgbClr val="B01C1C"/>
              </a:solidFill>
              <a:latin typeface="Tahoma"/>
              <a:ea typeface="Tahoma"/>
              <a:cs typeface="Tahoma"/>
              <a:sym typeface="Tahoma"/>
            </a:endParaRPr>
          </a:p>
          <a:p>
            <a:pPr marL="0" marR="0" lvl="0" indent="0" algn="ctr" rtl="0">
              <a:lnSpc>
                <a:spcPct val="100000"/>
              </a:lnSpc>
              <a:spcBef>
                <a:spcPts val="0"/>
              </a:spcBef>
              <a:spcAft>
                <a:spcPts val="0"/>
              </a:spcAft>
              <a:buNone/>
            </a:pPr>
            <a:endParaRPr sz="4000" b="1">
              <a:solidFill>
                <a:srgbClr val="B01C1C"/>
              </a:solidFill>
              <a:latin typeface="Tahoma"/>
              <a:ea typeface="Tahoma"/>
              <a:cs typeface="Tahoma"/>
              <a:sym typeface="Tahoma"/>
            </a:endParaRPr>
          </a:p>
          <a:p>
            <a:pPr marL="0" marR="0" lvl="0" indent="0" algn="ctr" rtl="0">
              <a:lnSpc>
                <a:spcPct val="100000"/>
              </a:lnSpc>
              <a:spcBef>
                <a:spcPts val="0"/>
              </a:spcBef>
              <a:spcAft>
                <a:spcPts val="0"/>
              </a:spcAft>
              <a:buNone/>
            </a:pPr>
            <a:endParaRPr sz="1900"/>
          </a:p>
        </p:txBody>
      </p:sp>
      <p:sp>
        <p:nvSpPr>
          <p:cNvPr id="163" name="Google Shape;163;p30"/>
          <p:cNvSpPr txBox="1"/>
          <p:nvPr/>
        </p:nvSpPr>
        <p:spPr>
          <a:xfrm>
            <a:off x="3880000" y="4834100"/>
            <a:ext cx="4635300" cy="5694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GB" sz="2100" b="1">
                <a:solidFill>
                  <a:srgbClr val="434343"/>
                </a:solidFill>
                <a:latin typeface="Tahoma"/>
                <a:ea typeface="Tahoma"/>
                <a:cs typeface="Tahoma"/>
                <a:sym typeface="Tahoma"/>
              </a:rPr>
              <a:t>Aim of the Project</a:t>
            </a:r>
            <a:endParaRPr sz="1900">
              <a:solidFill>
                <a:srgbClr val="434343"/>
              </a:solidFill>
              <a:latin typeface="Tahoma"/>
              <a:ea typeface="Tahoma"/>
              <a:cs typeface="Tahoma"/>
              <a:sym typeface="Tahoma"/>
            </a:endParaRPr>
          </a:p>
        </p:txBody>
      </p:sp>
      <p:cxnSp>
        <p:nvCxnSpPr>
          <p:cNvPr id="164" name="Google Shape;164;p30"/>
          <p:cNvCxnSpPr/>
          <p:nvPr/>
        </p:nvCxnSpPr>
        <p:spPr>
          <a:xfrm>
            <a:off x="4965300" y="4617000"/>
            <a:ext cx="2494800" cy="0"/>
          </a:xfrm>
          <a:prstGeom prst="straightConnector1">
            <a:avLst/>
          </a:prstGeom>
          <a:noFill/>
          <a:ln w="28575" cap="flat" cmpd="sng">
            <a:solidFill>
              <a:srgbClr val="434343"/>
            </a:solidFill>
            <a:prstDash val="solid"/>
            <a:round/>
            <a:headEnd type="none" w="med" len="med"/>
            <a:tailEnd type="none" w="med" len="med"/>
          </a:ln>
        </p:spPr>
      </p:cxnSp>
      <p:sp>
        <p:nvSpPr>
          <p:cNvPr id="165" name="Google Shape;165;p30"/>
          <p:cNvSpPr/>
          <p:nvPr/>
        </p:nvSpPr>
        <p:spPr>
          <a:xfrm>
            <a:off x="6063200" y="4470400"/>
            <a:ext cx="268800" cy="268800"/>
          </a:xfrm>
          <a:prstGeom prst="ellipse">
            <a:avLst/>
          </a:prstGeom>
          <a:solidFill>
            <a:srgbClr val="FFFFFF"/>
          </a:solidFill>
          <a:ln w="19050" cap="flat" cmpd="sng">
            <a:solidFill>
              <a:srgbClr val="43434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
        <p:cNvGrpSpPr/>
        <p:nvPr/>
      </p:nvGrpSpPr>
      <p:grpSpPr>
        <a:xfrm>
          <a:off x="0" y="0"/>
          <a:ext cx="0" cy="0"/>
          <a:chOff x="0" y="0"/>
          <a:chExt cx="0" cy="0"/>
        </a:xfrm>
      </p:grpSpPr>
      <p:sp>
        <p:nvSpPr>
          <p:cNvPr id="170" name="Google Shape;170;p31"/>
          <p:cNvSpPr txBox="1"/>
          <p:nvPr/>
        </p:nvSpPr>
        <p:spPr>
          <a:xfrm>
            <a:off x="878205" y="877095"/>
            <a:ext cx="10435500" cy="600300"/>
          </a:xfrm>
          <a:prstGeom prst="rect">
            <a:avLst/>
          </a:prstGeom>
          <a:no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None/>
            </a:pPr>
            <a:r>
              <a:rPr lang="en-GB" sz="3100" b="1">
                <a:solidFill>
                  <a:srgbClr val="B01C1C"/>
                </a:solidFill>
                <a:latin typeface="Tahoma"/>
                <a:ea typeface="Tahoma"/>
                <a:cs typeface="Tahoma"/>
                <a:sym typeface="Tahoma"/>
              </a:rPr>
              <a:t>Plan of action </a:t>
            </a:r>
            <a:endParaRPr sz="3100" b="1">
              <a:solidFill>
                <a:srgbClr val="B01C1C"/>
              </a:solidFill>
              <a:latin typeface="Tahoma"/>
              <a:ea typeface="Tahoma"/>
              <a:cs typeface="Tahoma"/>
              <a:sym typeface="Tahoma"/>
            </a:endParaRPr>
          </a:p>
        </p:txBody>
      </p:sp>
      <p:sp>
        <p:nvSpPr>
          <p:cNvPr id="171" name="Google Shape;171;p31"/>
          <p:cNvSpPr txBox="1"/>
          <p:nvPr/>
        </p:nvSpPr>
        <p:spPr>
          <a:xfrm>
            <a:off x="1365350" y="1596125"/>
            <a:ext cx="6461400" cy="4251300"/>
          </a:xfrm>
          <a:prstGeom prst="rect">
            <a:avLst/>
          </a:prstGeom>
          <a:noFill/>
          <a:ln>
            <a:noFill/>
          </a:ln>
        </p:spPr>
        <p:txBody>
          <a:bodyPr spcFirstLastPara="1" wrap="square" lIns="91425" tIns="91425" rIns="91425" bIns="91425" anchor="t" anchorCtr="0">
            <a:noAutofit/>
          </a:bodyPr>
          <a:lstStyle/>
          <a:p>
            <a:pPr marL="457200" lvl="0" indent="-412750" algn="l" rtl="0">
              <a:lnSpc>
                <a:spcPct val="115000"/>
              </a:lnSpc>
              <a:spcBef>
                <a:spcPts val="1000"/>
              </a:spcBef>
              <a:spcAft>
                <a:spcPts val="0"/>
              </a:spcAft>
              <a:buClr>
                <a:srgbClr val="434343"/>
              </a:buClr>
              <a:buSzPts val="2900"/>
              <a:buFont typeface="Roboto"/>
              <a:buChar char="●"/>
            </a:pPr>
            <a:r>
              <a:rPr lang="en-GB" sz="2900">
                <a:solidFill>
                  <a:srgbClr val="434343"/>
                </a:solidFill>
                <a:latin typeface="Roboto"/>
                <a:ea typeface="Roboto"/>
                <a:cs typeface="Roboto"/>
                <a:sym typeface="Roboto"/>
              </a:rPr>
              <a:t>Install motion sensor light switches in all classrooms </a:t>
            </a:r>
            <a:endParaRPr sz="2900">
              <a:solidFill>
                <a:srgbClr val="434343"/>
              </a:solidFill>
              <a:latin typeface="Roboto"/>
              <a:ea typeface="Roboto"/>
              <a:cs typeface="Roboto"/>
              <a:sym typeface="Roboto"/>
            </a:endParaRPr>
          </a:p>
          <a:p>
            <a:pPr marL="457200" lvl="0" indent="-412750" algn="l" rtl="0">
              <a:lnSpc>
                <a:spcPct val="115000"/>
              </a:lnSpc>
              <a:spcBef>
                <a:spcPts val="0"/>
              </a:spcBef>
              <a:spcAft>
                <a:spcPts val="0"/>
              </a:spcAft>
              <a:buClr>
                <a:srgbClr val="434343"/>
              </a:buClr>
              <a:buSzPts val="2900"/>
              <a:buFont typeface="Roboto"/>
              <a:buChar char="●"/>
            </a:pPr>
            <a:r>
              <a:rPr lang="en-GB" sz="2900">
                <a:solidFill>
                  <a:srgbClr val="434343"/>
                </a:solidFill>
                <a:latin typeface="Roboto"/>
                <a:ea typeface="Roboto"/>
                <a:cs typeface="Roboto"/>
                <a:sym typeface="Roboto"/>
              </a:rPr>
              <a:t>Change our appliances</a:t>
            </a:r>
            <a:endParaRPr sz="2900">
              <a:solidFill>
                <a:srgbClr val="434343"/>
              </a:solidFill>
              <a:latin typeface="Roboto"/>
              <a:ea typeface="Roboto"/>
              <a:cs typeface="Roboto"/>
              <a:sym typeface="Roboto"/>
            </a:endParaRPr>
          </a:p>
          <a:p>
            <a:pPr marL="457200" lvl="0" indent="-412750" algn="l" rtl="0">
              <a:lnSpc>
                <a:spcPct val="115000"/>
              </a:lnSpc>
              <a:spcBef>
                <a:spcPts val="0"/>
              </a:spcBef>
              <a:spcAft>
                <a:spcPts val="0"/>
              </a:spcAft>
              <a:buClr>
                <a:srgbClr val="434343"/>
              </a:buClr>
              <a:buSzPts val="2900"/>
              <a:buFont typeface="Roboto"/>
              <a:buChar char="●"/>
            </a:pPr>
            <a:r>
              <a:rPr lang="en-GB" sz="2900">
                <a:solidFill>
                  <a:srgbClr val="434343"/>
                </a:solidFill>
                <a:latin typeface="Roboto"/>
                <a:ea typeface="Roboto"/>
                <a:cs typeface="Roboto"/>
                <a:sym typeface="Roboto"/>
              </a:rPr>
              <a:t>Expand our Challney Green roles</a:t>
            </a:r>
            <a:endParaRPr sz="2900">
              <a:solidFill>
                <a:srgbClr val="434343"/>
              </a:solidFill>
              <a:latin typeface="Roboto"/>
              <a:ea typeface="Roboto"/>
              <a:cs typeface="Roboto"/>
              <a:sym typeface="Roboto"/>
            </a:endParaRPr>
          </a:p>
          <a:p>
            <a:pPr marL="457200" lvl="0" indent="-412750" algn="l" rtl="0">
              <a:lnSpc>
                <a:spcPct val="115000"/>
              </a:lnSpc>
              <a:spcBef>
                <a:spcPts val="0"/>
              </a:spcBef>
              <a:spcAft>
                <a:spcPts val="0"/>
              </a:spcAft>
              <a:buClr>
                <a:srgbClr val="434343"/>
              </a:buClr>
              <a:buSzPts val="2900"/>
              <a:buFont typeface="Roboto"/>
              <a:buChar char="●"/>
            </a:pPr>
            <a:r>
              <a:rPr lang="en-GB" sz="2900">
                <a:solidFill>
                  <a:srgbClr val="434343"/>
                </a:solidFill>
                <a:latin typeface="Roboto"/>
                <a:ea typeface="Roboto"/>
                <a:cs typeface="Roboto"/>
                <a:sym typeface="Roboto"/>
              </a:rPr>
              <a:t>We strongly believe that the installation of these energy saving mediums in our classrooms will greatly reduce our energy use. </a:t>
            </a:r>
            <a:endParaRPr sz="2900">
              <a:solidFill>
                <a:srgbClr val="434343"/>
              </a:solidFill>
              <a:latin typeface="Roboto"/>
              <a:ea typeface="Roboto"/>
              <a:cs typeface="Roboto"/>
              <a:sym typeface="Roboto"/>
            </a:endParaRPr>
          </a:p>
          <a:p>
            <a:pPr marL="228600" lvl="0" indent="0" algn="l" rtl="0">
              <a:lnSpc>
                <a:spcPct val="90000"/>
              </a:lnSpc>
              <a:spcBef>
                <a:spcPts val="1000"/>
              </a:spcBef>
              <a:spcAft>
                <a:spcPts val="0"/>
              </a:spcAft>
              <a:buNone/>
            </a:pPr>
            <a:endParaRPr sz="2900">
              <a:solidFill>
                <a:srgbClr val="434343"/>
              </a:solidFill>
              <a:latin typeface="Roboto"/>
              <a:ea typeface="Roboto"/>
              <a:cs typeface="Roboto"/>
              <a:sym typeface="Roboto"/>
            </a:endParaRPr>
          </a:p>
        </p:txBody>
      </p:sp>
      <p:pic>
        <p:nvPicPr>
          <p:cNvPr id="172" name="Google Shape;172;p31" descr="Top 30 Save Energy GIFs Find The Best GIF On Gfycat | carrozzeriatre.it"/>
          <p:cNvPicPr preferRelativeResize="0"/>
          <p:nvPr/>
        </p:nvPicPr>
        <p:blipFill rotWithShape="1">
          <a:blip r:embed="rId4">
            <a:alphaModFix/>
          </a:blip>
          <a:srcRect/>
          <a:stretch/>
        </p:blipFill>
        <p:spPr>
          <a:xfrm>
            <a:off x="8050834" y="3078200"/>
            <a:ext cx="3026266" cy="2769300"/>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Google Shape;177;p32"/>
          <p:cNvSpPr txBox="1"/>
          <p:nvPr/>
        </p:nvSpPr>
        <p:spPr>
          <a:xfrm>
            <a:off x="878205" y="877095"/>
            <a:ext cx="10435500" cy="1077300"/>
          </a:xfrm>
          <a:prstGeom prst="rect">
            <a:avLst/>
          </a:prstGeom>
          <a:no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None/>
            </a:pPr>
            <a:r>
              <a:rPr lang="en-GB" sz="3100" b="1">
                <a:solidFill>
                  <a:srgbClr val="B01C1C"/>
                </a:solidFill>
                <a:latin typeface="Tahoma"/>
                <a:ea typeface="Tahoma"/>
                <a:cs typeface="Tahoma"/>
                <a:sym typeface="Tahoma"/>
              </a:rPr>
              <a:t>Effectiveness of Motion Switches </a:t>
            </a:r>
            <a:endParaRPr sz="3100" b="1">
              <a:solidFill>
                <a:srgbClr val="B01C1C"/>
              </a:solidFill>
              <a:latin typeface="Tahoma"/>
              <a:ea typeface="Tahoma"/>
              <a:cs typeface="Tahoma"/>
              <a:sym typeface="Tahoma"/>
            </a:endParaRPr>
          </a:p>
          <a:p>
            <a:pPr marL="0" marR="0" lvl="0" indent="0" algn="ctr" rtl="0">
              <a:lnSpc>
                <a:spcPct val="100000"/>
              </a:lnSpc>
              <a:spcBef>
                <a:spcPts val="0"/>
              </a:spcBef>
              <a:spcAft>
                <a:spcPts val="0"/>
              </a:spcAft>
              <a:buNone/>
            </a:pPr>
            <a:endParaRPr sz="3100" b="1">
              <a:solidFill>
                <a:srgbClr val="B01C1C"/>
              </a:solidFill>
              <a:latin typeface="Tahoma"/>
              <a:ea typeface="Tahoma"/>
              <a:cs typeface="Tahoma"/>
              <a:sym typeface="Tahoma"/>
            </a:endParaRPr>
          </a:p>
        </p:txBody>
      </p:sp>
      <p:sp>
        <p:nvSpPr>
          <p:cNvPr id="178" name="Google Shape;178;p32"/>
          <p:cNvSpPr txBox="1"/>
          <p:nvPr/>
        </p:nvSpPr>
        <p:spPr>
          <a:xfrm>
            <a:off x="1365350" y="1596125"/>
            <a:ext cx="6076800" cy="4251300"/>
          </a:xfrm>
          <a:prstGeom prst="rect">
            <a:avLst/>
          </a:prstGeom>
          <a:noFill/>
          <a:ln>
            <a:noFill/>
          </a:ln>
        </p:spPr>
        <p:txBody>
          <a:bodyPr spcFirstLastPara="1" wrap="square" lIns="91425" tIns="91425" rIns="91425" bIns="91425" anchor="t" anchorCtr="0">
            <a:noAutofit/>
          </a:bodyPr>
          <a:lstStyle/>
          <a:p>
            <a:pPr marL="457200" lvl="0" indent="-412750" algn="l" rtl="0">
              <a:lnSpc>
                <a:spcPct val="115000"/>
              </a:lnSpc>
              <a:spcBef>
                <a:spcPts val="1000"/>
              </a:spcBef>
              <a:spcAft>
                <a:spcPts val="0"/>
              </a:spcAft>
              <a:buClr>
                <a:srgbClr val="434343"/>
              </a:buClr>
              <a:buSzPts val="2900"/>
              <a:buFont typeface="Roboto"/>
              <a:buChar char="●"/>
            </a:pPr>
            <a:r>
              <a:rPr lang="en-GB" sz="2900">
                <a:solidFill>
                  <a:srgbClr val="434343"/>
                </a:solidFill>
                <a:latin typeface="Roboto"/>
                <a:ea typeface="Roboto"/>
                <a:cs typeface="Roboto"/>
                <a:sym typeface="Roboto"/>
              </a:rPr>
              <a:t>According to Ellen Sarkisian in her article posted on the Ecoguide.org website motion sensor light switches can reduce energy consumption by 35-45 percent, and can go up to as high as 75 percent. </a:t>
            </a:r>
            <a:endParaRPr sz="2900">
              <a:solidFill>
                <a:srgbClr val="434343"/>
              </a:solidFill>
              <a:latin typeface="Roboto"/>
              <a:ea typeface="Roboto"/>
              <a:cs typeface="Roboto"/>
              <a:sym typeface="Roboto"/>
            </a:endParaRPr>
          </a:p>
          <a:p>
            <a:pPr marL="457200" lvl="0" indent="-412750" algn="l" rtl="0">
              <a:lnSpc>
                <a:spcPct val="115000"/>
              </a:lnSpc>
              <a:spcBef>
                <a:spcPts val="0"/>
              </a:spcBef>
              <a:spcAft>
                <a:spcPts val="0"/>
              </a:spcAft>
              <a:buClr>
                <a:srgbClr val="434343"/>
              </a:buClr>
              <a:buSzPts val="2900"/>
              <a:buFont typeface="Roboto"/>
              <a:buChar char="●"/>
            </a:pPr>
            <a:r>
              <a:rPr lang="en-GB" sz="2900" u="sng">
                <a:solidFill>
                  <a:schemeClr val="hlink"/>
                </a:solidFill>
                <a:latin typeface="Roboto"/>
                <a:ea typeface="Roboto"/>
                <a:cs typeface="Roboto"/>
                <a:sym typeface="Roboto"/>
                <a:hlinkClick r:id="rId4"/>
              </a:rPr>
              <a:t>Reference.</a:t>
            </a:r>
            <a:endParaRPr sz="2900">
              <a:solidFill>
                <a:srgbClr val="434343"/>
              </a:solidFill>
              <a:latin typeface="Roboto"/>
              <a:ea typeface="Roboto"/>
              <a:cs typeface="Roboto"/>
              <a:sym typeface="Roboto"/>
            </a:endParaRPr>
          </a:p>
          <a:p>
            <a:pPr marL="228600" lvl="0" indent="0" algn="l" rtl="0">
              <a:lnSpc>
                <a:spcPct val="90000"/>
              </a:lnSpc>
              <a:spcBef>
                <a:spcPts val="1000"/>
              </a:spcBef>
              <a:spcAft>
                <a:spcPts val="0"/>
              </a:spcAft>
              <a:buNone/>
            </a:pPr>
            <a:endParaRPr sz="2900">
              <a:solidFill>
                <a:srgbClr val="434343"/>
              </a:solidFill>
              <a:latin typeface="Roboto"/>
              <a:ea typeface="Roboto"/>
              <a:cs typeface="Roboto"/>
              <a:sym typeface="Roboto"/>
            </a:endParaRPr>
          </a:p>
        </p:txBody>
      </p:sp>
      <p:pic>
        <p:nvPicPr>
          <p:cNvPr id="179" name="Google Shape;179;p32"/>
          <p:cNvPicPr preferRelativeResize="0"/>
          <p:nvPr/>
        </p:nvPicPr>
        <p:blipFill>
          <a:blip r:embed="rId5">
            <a:alphaModFix/>
          </a:blip>
          <a:stretch>
            <a:fillRect/>
          </a:stretch>
        </p:blipFill>
        <p:spPr>
          <a:xfrm>
            <a:off x="7672875" y="3033575"/>
            <a:ext cx="2865325" cy="2865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Google Shape;184;p33"/>
          <p:cNvSpPr txBox="1"/>
          <p:nvPr/>
        </p:nvSpPr>
        <p:spPr>
          <a:xfrm>
            <a:off x="878205" y="877095"/>
            <a:ext cx="10435500" cy="1554600"/>
          </a:xfrm>
          <a:prstGeom prst="rect">
            <a:avLst/>
          </a:prstGeom>
          <a:no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None/>
            </a:pPr>
            <a:r>
              <a:rPr lang="en-GB" sz="3100" b="1">
                <a:solidFill>
                  <a:srgbClr val="B01C1C"/>
                </a:solidFill>
                <a:latin typeface="Tahoma"/>
                <a:ea typeface="Tahoma"/>
                <a:cs typeface="Tahoma"/>
                <a:sym typeface="Tahoma"/>
              </a:rPr>
              <a:t>Current usage and projected savings  </a:t>
            </a:r>
            <a:endParaRPr sz="3100" b="1">
              <a:solidFill>
                <a:srgbClr val="B01C1C"/>
              </a:solidFill>
              <a:latin typeface="Tahoma"/>
              <a:ea typeface="Tahoma"/>
              <a:cs typeface="Tahoma"/>
              <a:sym typeface="Tahoma"/>
            </a:endParaRPr>
          </a:p>
          <a:p>
            <a:pPr marL="0" marR="0" lvl="0" indent="0" algn="ctr" rtl="0">
              <a:lnSpc>
                <a:spcPct val="100000"/>
              </a:lnSpc>
              <a:spcBef>
                <a:spcPts val="0"/>
              </a:spcBef>
              <a:spcAft>
                <a:spcPts val="0"/>
              </a:spcAft>
              <a:buNone/>
            </a:pPr>
            <a:endParaRPr sz="3100" b="1">
              <a:solidFill>
                <a:srgbClr val="B01C1C"/>
              </a:solidFill>
              <a:latin typeface="Tahoma"/>
              <a:ea typeface="Tahoma"/>
              <a:cs typeface="Tahoma"/>
              <a:sym typeface="Tahoma"/>
            </a:endParaRPr>
          </a:p>
          <a:p>
            <a:pPr marL="0" marR="0" lvl="0" indent="0" algn="ctr" rtl="0">
              <a:lnSpc>
                <a:spcPct val="100000"/>
              </a:lnSpc>
              <a:spcBef>
                <a:spcPts val="0"/>
              </a:spcBef>
              <a:spcAft>
                <a:spcPts val="0"/>
              </a:spcAft>
              <a:buNone/>
            </a:pPr>
            <a:endParaRPr sz="3100" b="1">
              <a:solidFill>
                <a:srgbClr val="B01C1C"/>
              </a:solidFill>
              <a:latin typeface="Tahoma"/>
              <a:ea typeface="Tahoma"/>
              <a:cs typeface="Tahoma"/>
              <a:sym typeface="Tahoma"/>
            </a:endParaRPr>
          </a:p>
        </p:txBody>
      </p:sp>
      <p:sp>
        <p:nvSpPr>
          <p:cNvPr id="185" name="Google Shape;185;p33"/>
          <p:cNvSpPr/>
          <p:nvPr/>
        </p:nvSpPr>
        <p:spPr>
          <a:xfrm>
            <a:off x="705724" y="1595100"/>
            <a:ext cx="4794000" cy="5262900"/>
          </a:xfrm>
          <a:prstGeom prst="rect">
            <a:avLst/>
          </a:prstGeom>
          <a:solidFill>
            <a:srgbClr val="B01C1C"/>
          </a:solid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u="sng">
                <a:solidFill>
                  <a:srgbClr val="FFFFFF"/>
                </a:solidFill>
                <a:latin typeface="Calibri"/>
                <a:ea typeface="Calibri"/>
                <a:cs typeface="Calibri"/>
                <a:sym typeface="Calibri"/>
              </a:rPr>
              <a:t>Without motion sensor switch </a:t>
            </a:r>
            <a:endParaRPr/>
          </a:p>
          <a:p>
            <a:pPr marL="0" marR="0" lvl="0" indent="0" algn="l" rtl="0">
              <a:spcBef>
                <a:spcPts val="0"/>
              </a:spcBef>
              <a:spcAft>
                <a:spcPts val="0"/>
              </a:spcAft>
              <a:buNone/>
            </a:pPr>
            <a:r>
              <a:rPr lang="en-GB" sz="2800">
                <a:solidFill>
                  <a:srgbClr val="FFFFFF"/>
                </a:solidFill>
                <a:latin typeface="Calibri"/>
                <a:ea typeface="Calibri"/>
                <a:cs typeface="Calibri"/>
                <a:sym typeface="Calibri"/>
              </a:rPr>
              <a:t>July 2023</a:t>
            </a:r>
            <a:endParaRPr/>
          </a:p>
          <a:p>
            <a:pPr marL="0" marR="0" lvl="0" indent="0" algn="l" rtl="0">
              <a:spcBef>
                <a:spcPts val="0"/>
              </a:spcBef>
              <a:spcAft>
                <a:spcPts val="0"/>
              </a:spcAft>
              <a:buNone/>
            </a:pPr>
            <a:r>
              <a:rPr lang="en-GB" sz="2800">
                <a:solidFill>
                  <a:srgbClr val="FFFFFF"/>
                </a:solidFill>
                <a:latin typeface="Calibri"/>
                <a:ea typeface="Calibri"/>
                <a:cs typeface="Calibri"/>
                <a:sym typeface="Calibri"/>
              </a:rPr>
              <a:t>23,103.5 KWh = £8,815.48</a:t>
            </a:r>
            <a:endParaRPr sz="2800">
              <a:solidFill>
                <a:srgbClr val="FFFFFF"/>
              </a:solidFill>
              <a:latin typeface="Calibri"/>
              <a:ea typeface="Calibri"/>
              <a:cs typeface="Calibri"/>
              <a:sym typeface="Calibri"/>
            </a:endParaRPr>
          </a:p>
          <a:p>
            <a:pPr marL="0" marR="0" lvl="0" indent="0" algn="l" rtl="0">
              <a:spcBef>
                <a:spcPts val="0"/>
              </a:spcBef>
              <a:spcAft>
                <a:spcPts val="0"/>
              </a:spcAft>
              <a:buNone/>
            </a:pPr>
            <a:endParaRPr sz="2800">
              <a:solidFill>
                <a:srgbClr val="FFFFFF"/>
              </a:solidFill>
              <a:latin typeface="Calibri"/>
              <a:ea typeface="Calibri"/>
              <a:cs typeface="Calibri"/>
              <a:sym typeface="Calibri"/>
            </a:endParaRPr>
          </a:p>
          <a:p>
            <a:pPr marL="0" marR="0" lvl="0" indent="0" algn="l" rtl="0">
              <a:spcBef>
                <a:spcPts val="0"/>
              </a:spcBef>
              <a:spcAft>
                <a:spcPts val="0"/>
              </a:spcAft>
              <a:buNone/>
            </a:pPr>
            <a:r>
              <a:rPr lang="en-GB" sz="2800">
                <a:solidFill>
                  <a:srgbClr val="FFFFFF"/>
                </a:solidFill>
                <a:latin typeface="Calibri"/>
                <a:ea typeface="Calibri"/>
                <a:cs typeface="Calibri"/>
                <a:sym typeface="Calibri"/>
              </a:rPr>
              <a:t>November 2022 </a:t>
            </a:r>
            <a:endParaRPr/>
          </a:p>
          <a:p>
            <a:pPr marL="0" marR="0" lvl="0" indent="0" algn="l" rtl="0">
              <a:spcBef>
                <a:spcPts val="0"/>
              </a:spcBef>
              <a:spcAft>
                <a:spcPts val="0"/>
              </a:spcAft>
              <a:buNone/>
            </a:pPr>
            <a:r>
              <a:rPr lang="en-GB" sz="2800">
                <a:solidFill>
                  <a:srgbClr val="FFFFFF"/>
                </a:solidFill>
                <a:latin typeface="Calibri"/>
                <a:ea typeface="Calibri"/>
                <a:cs typeface="Calibri"/>
                <a:sym typeface="Calibri"/>
              </a:rPr>
              <a:t>31,939.8 = £11,646.73</a:t>
            </a:r>
            <a:endParaRPr/>
          </a:p>
          <a:p>
            <a:pPr marL="0" marR="0" lvl="0" indent="0" algn="l" rtl="0">
              <a:spcBef>
                <a:spcPts val="0"/>
              </a:spcBef>
              <a:spcAft>
                <a:spcPts val="0"/>
              </a:spcAft>
              <a:buNone/>
            </a:pPr>
            <a:endParaRPr sz="2800">
              <a:solidFill>
                <a:srgbClr val="FFFFFF"/>
              </a:solidFill>
              <a:latin typeface="Calibri"/>
              <a:ea typeface="Calibri"/>
              <a:cs typeface="Calibri"/>
              <a:sym typeface="Calibri"/>
            </a:endParaRPr>
          </a:p>
          <a:p>
            <a:pPr marL="0" marR="0" lvl="0" indent="0" algn="l" rtl="0">
              <a:spcBef>
                <a:spcPts val="0"/>
              </a:spcBef>
              <a:spcAft>
                <a:spcPts val="0"/>
              </a:spcAft>
              <a:buNone/>
            </a:pPr>
            <a:r>
              <a:rPr lang="en-GB" sz="2800">
                <a:solidFill>
                  <a:srgbClr val="FFFFFF"/>
                </a:solidFill>
                <a:latin typeface="Calibri"/>
                <a:ea typeface="Calibri"/>
                <a:cs typeface="Calibri"/>
                <a:sym typeface="Calibri"/>
              </a:rPr>
              <a:t>December 2022</a:t>
            </a:r>
            <a:endParaRPr/>
          </a:p>
          <a:p>
            <a:pPr marL="0" marR="0" lvl="0" indent="0" algn="l" rtl="0">
              <a:spcBef>
                <a:spcPts val="0"/>
              </a:spcBef>
              <a:spcAft>
                <a:spcPts val="0"/>
              </a:spcAft>
              <a:buNone/>
            </a:pPr>
            <a:r>
              <a:rPr lang="en-GB" sz="2800">
                <a:solidFill>
                  <a:srgbClr val="FFFFFF"/>
                </a:solidFill>
                <a:latin typeface="Calibri"/>
                <a:ea typeface="Calibri"/>
                <a:cs typeface="Calibri"/>
                <a:sym typeface="Calibri"/>
              </a:rPr>
              <a:t>32,021.9 = £11,704.62</a:t>
            </a:r>
            <a:endParaRPr/>
          </a:p>
          <a:p>
            <a:pPr marL="0" marR="0" lvl="0" indent="0" algn="l" rtl="0">
              <a:spcBef>
                <a:spcPts val="0"/>
              </a:spcBef>
              <a:spcAft>
                <a:spcPts val="0"/>
              </a:spcAft>
              <a:buNone/>
            </a:pPr>
            <a:endParaRPr sz="2800">
              <a:solidFill>
                <a:srgbClr val="FFFFFF"/>
              </a:solidFill>
              <a:latin typeface="Calibri"/>
              <a:ea typeface="Calibri"/>
              <a:cs typeface="Calibri"/>
              <a:sym typeface="Calibri"/>
            </a:endParaRPr>
          </a:p>
          <a:p>
            <a:pPr marL="0" marR="0" lvl="0" indent="0" algn="l" rtl="0">
              <a:spcBef>
                <a:spcPts val="0"/>
              </a:spcBef>
              <a:spcAft>
                <a:spcPts val="0"/>
              </a:spcAft>
              <a:buNone/>
            </a:pPr>
            <a:r>
              <a:rPr lang="en-GB" sz="2800">
                <a:solidFill>
                  <a:srgbClr val="FFFFFF"/>
                </a:solidFill>
                <a:latin typeface="Calibri"/>
                <a:ea typeface="Calibri"/>
                <a:cs typeface="Calibri"/>
                <a:sym typeface="Calibri"/>
              </a:rPr>
              <a:t>January 2023</a:t>
            </a:r>
            <a:endParaRPr sz="2800">
              <a:solidFill>
                <a:srgbClr val="FFFFFF"/>
              </a:solidFill>
              <a:latin typeface="Calibri"/>
              <a:ea typeface="Calibri"/>
              <a:cs typeface="Calibri"/>
              <a:sym typeface="Calibri"/>
            </a:endParaRPr>
          </a:p>
          <a:p>
            <a:pPr marL="0" marR="0" lvl="0" indent="0" algn="l" rtl="0">
              <a:spcBef>
                <a:spcPts val="0"/>
              </a:spcBef>
              <a:spcAft>
                <a:spcPts val="0"/>
              </a:spcAft>
              <a:buNone/>
            </a:pPr>
            <a:r>
              <a:rPr lang="en-GB" sz="2800">
                <a:solidFill>
                  <a:srgbClr val="FFFFFF"/>
                </a:solidFill>
                <a:latin typeface="Calibri"/>
                <a:ea typeface="Calibri"/>
                <a:cs typeface="Calibri"/>
                <a:sym typeface="Calibri"/>
              </a:rPr>
              <a:t>37,592.4 = £14,819.63</a:t>
            </a:r>
            <a:endParaRPr sz="2800">
              <a:solidFill>
                <a:srgbClr val="FFFFFF"/>
              </a:solidFill>
              <a:latin typeface="Calibri"/>
              <a:ea typeface="Calibri"/>
              <a:cs typeface="Calibri"/>
              <a:sym typeface="Calibri"/>
            </a:endParaRPr>
          </a:p>
        </p:txBody>
      </p:sp>
      <p:sp>
        <p:nvSpPr>
          <p:cNvPr id="186" name="Google Shape;186;p33"/>
          <p:cNvSpPr/>
          <p:nvPr/>
        </p:nvSpPr>
        <p:spPr>
          <a:xfrm>
            <a:off x="6496950" y="1595100"/>
            <a:ext cx="4980600" cy="5262900"/>
          </a:xfrm>
          <a:prstGeom prst="rect">
            <a:avLst/>
          </a:prstGeom>
          <a:solidFill>
            <a:srgbClr val="165F31"/>
          </a:solid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u="sng">
                <a:solidFill>
                  <a:srgbClr val="FFFFFF"/>
                </a:solidFill>
                <a:latin typeface="Calibri"/>
                <a:ea typeface="Calibri"/>
                <a:cs typeface="Calibri"/>
                <a:sym typeface="Calibri"/>
              </a:rPr>
              <a:t>With motion sensor switch</a:t>
            </a:r>
            <a:endParaRPr>
              <a:solidFill>
                <a:srgbClr val="FFFFFF"/>
              </a:solidFill>
            </a:endParaRPr>
          </a:p>
          <a:p>
            <a:pPr marL="0" marR="0" lvl="0" indent="0" algn="l" rtl="0">
              <a:spcBef>
                <a:spcPts val="0"/>
              </a:spcBef>
              <a:spcAft>
                <a:spcPts val="0"/>
              </a:spcAft>
              <a:buNone/>
            </a:pPr>
            <a:r>
              <a:rPr lang="en-GB" sz="2800">
                <a:solidFill>
                  <a:srgbClr val="FFFFFF"/>
                </a:solidFill>
                <a:latin typeface="Calibri"/>
                <a:ea typeface="Calibri"/>
                <a:cs typeface="Calibri"/>
                <a:sym typeface="Calibri"/>
              </a:rPr>
              <a:t>July 2023</a:t>
            </a:r>
            <a:endParaRPr>
              <a:solidFill>
                <a:srgbClr val="FFFFFF"/>
              </a:solidFill>
            </a:endParaRPr>
          </a:p>
          <a:p>
            <a:pPr marL="0" marR="0" lvl="0" indent="0" algn="l" rtl="0">
              <a:spcBef>
                <a:spcPts val="0"/>
              </a:spcBef>
              <a:spcAft>
                <a:spcPts val="0"/>
              </a:spcAft>
              <a:buNone/>
            </a:pPr>
            <a:r>
              <a:rPr lang="en-GB" sz="2800">
                <a:solidFill>
                  <a:srgbClr val="FFFFFF"/>
                </a:solidFill>
                <a:latin typeface="Calibri"/>
                <a:ea typeface="Calibri"/>
                <a:cs typeface="Calibri"/>
                <a:sym typeface="Calibri"/>
              </a:rPr>
              <a:t>Usage would be 15,017.275 KWh</a:t>
            </a:r>
            <a:endParaRPr>
              <a:solidFill>
                <a:srgbClr val="FFFFFF"/>
              </a:solidFill>
            </a:endParaRPr>
          </a:p>
          <a:p>
            <a:pPr marL="0" marR="0" lvl="0" indent="0" algn="l" rtl="0">
              <a:spcBef>
                <a:spcPts val="0"/>
              </a:spcBef>
              <a:spcAft>
                <a:spcPts val="0"/>
              </a:spcAft>
              <a:buNone/>
            </a:pPr>
            <a:endParaRPr sz="2800">
              <a:solidFill>
                <a:srgbClr val="FFFFFF"/>
              </a:solidFill>
              <a:latin typeface="Calibri"/>
              <a:ea typeface="Calibri"/>
              <a:cs typeface="Calibri"/>
              <a:sym typeface="Calibri"/>
            </a:endParaRPr>
          </a:p>
          <a:p>
            <a:pPr marL="0" marR="0" lvl="0" indent="0" algn="l" rtl="0">
              <a:spcBef>
                <a:spcPts val="0"/>
              </a:spcBef>
              <a:spcAft>
                <a:spcPts val="0"/>
              </a:spcAft>
              <a:buNone/>
            </a:pPr>
            <a:r>
              <a:rPr lang="en-GB" sz="2800">
                <a:solidFill>
                  <a:srgbClr val="FFFFFF"/>
                </a:solidFill>
                <a:latin typeface="Calibri"/>
                <a:ea typeface="Calibri"/>
                <a:cs typeface="Calibri"/>
                <a:sym typeface="Calibri"/>
              </a:rPr>
              <a:t>November 2022 </a:t>
            </a:r>
            <a:endParaRPr>
              <a:solidFill>
                <a:srgbClr val="FFFFFF"/>
              </a:solidFill>
            </a:endParaRPr>
          </a:p>
          <a:p>
            <a:pPr marL="0" marR="0" lvl="0" indent="0" algn="l" rtl="0">
              <a:spcBef>
                <a:spcPts val="0"/>
              </a:spcBef>
              <a:spcAft>
                <a:spcPts val="0"/>
              </a:spcAft>
              <a:buNone/>
            </a:pPr>
            <a:r>
              <a:rPr lang="en-GB" sz="2800">
                <a:solidFill>
                  <a:srgbClr val="FFFFFF"/>
                </a:solidFill>
                <a:latin typeface="Calibri"/>
                <a:ea typeface="Calibri"/>
                <a:cs typeface="Calibri"/>
                <a:sym typeface="Calibri"/>
              </a:rPr>
              <a:t>Usage would be 20,760.87 KWh</a:t>
            </a:r>
            <a:endParaRPr sz="2800">
              <a:solidFill>
                <a:srgbClr val="FFFFFF"/>
              </a:solidFill>
              <a:latin typeface="Calibri"/>
              <a:ea typeface="Calibri"/>
              <a:cs typeface="Calibri"/>
              <a:sym typeface="Calibri"/>
            </a:endParaRPr>
          </a:p>
          <a:p>
            <a:pPr marL="0" marR="0" lvl="0" indent="0" algn="l" rtl="0">
              <a:spcBef>
                <a:spcPts val="0"/>
              </a:spcBef>
              <a:spcAft>
                <a:spcPts val="0"/>
              </a:spcAft>
              <a:buNone/>
            </a:pPr>
            <a:endParaRPr sz="2800">
              <a:solidFill>
                <a:srgbClr val="FFFFFF"/>
              </a:solidFill>
              <a:latin typeface="Calibri"/>
              <a:ea typeface="Calibri"/>
              <a:cs typeface="Calibri"/>
              <a:sym typeface="Calibri"/>
            </a:endParaRPr>
          </a:p>
          <a:p>
            <a:pPr marL="0" marR="0" lvl="0" indent="0" algn="l" rtl="0">
              <a:spcBef>
                <a:spcPts val="0"/>
              </a:spcBef>
              <a:spcAft>
                <a:spcPts val="0"/>
              </a:spcAft>
              <a:buNone/>
            </a:pPr>
            <a:r>
              <a:rPr lang="en-GB" sz="2800">
                <a:solidFill>
                  <a:srgbClr val="FFFFFF"/>
                </a:solidFill>
                <a:latin typeface="Calibri"/>
                <a:ea typeface="Calibri"/>
                <a:cs typeface="Calibri"/>
                <a:sym typeface="Calibri"/>
              </a:rPr>
              <a:t>December 2022</a:t>
            </a:r>
            <a:endParaRPr>
              <a:solidFill>
                <a:srgbClr val="FFFFFF"/>
              </a:solidFill>
            </a:endParaRPr>
          </a:p>
          <a:p>
            <a:pPr marL="0" marR="0" lvl="0" indent="0" algn="l" rtl="0">
              <a:spcBef>
                <a:spcPts val="0"/>
              </a:spcBef>
              <a:spcAft>
                <a:spcPts val="0"/>
              </a:spcAft>
              <a:buNone/>
            </a:pPr>
            <a:r>
              <a:rPr lang="en-GB" sz="2800">
                <a:solidFill>
                  <a:srgbClr val="FFFFFF"/>
                </a:solidFill>
                <a:latin typeface="Calibri"/>
                <a:ea typeface="Calibri"/>
                <a:cs typeface="Calibri"/>
                <a:sym typeface="Calibri"/>
              </a:rPr>
              <a:t>Usage would be 20,814.235 KWh</a:t>
            </a:r>
            <a:endParaRPr>
              <a:solidFill>
                <a:srgbClr val="FFFFFF"/>
              </a:solidFill>
            </a:endParaRPr>
          </a:p>
          <a:p>
            <a:pPr marL="0" marR="0" lvl="0" indent="0" algn="l" rtl="0">
              <a:spcBef>
                <a:spcPts val="0"/>
              </a:spcBef>
              <a:spcAft>
                <a:spcPts val="0"/>
              </a:spcAft>
              <a:buNone/>
            </a:pPr>
            <a:endParaRPr sz="2800">
              <a:solidFill>
                <a:srgbClr val="FFFFFF"/>
              </a:solidFill>
              <a:latin typeface="Calibri"/>
              <a:ea typeface="Calibri"/>
              <a:cs typeface="Calibri"/>
              <a:sym typeface="Calibri"/>
            </a:endParaRPr>
          </a:p>
          <a:p>
            <a:pPr marL="0" marR="0" lvl="0" indent="0" algn="l" rtl="0">
              <a:spcBef>
                <a:spcPts val="0"/>
              </a:spcBef>
              <a:spcAft>
                <a:spcPts val="0"/>
              </a:spcAft>
              <a:buNone/>
            </a:pPr>
            <a:r>
              <a:rPr lang="en-GB" sz="2800">
                <a:solidFill>
                  <a:srgbClr val="FFFFFF"/>
                </a:solidFill>
                <a:latin typeface="Calibri"/>
                <a:ea typeface="Calibri"/>
                <a:cs typeface="Calibri"/>
                <a:sym typeface="Calibri"/>
              </a:rPr>
              <a:t>January 2023  </a:t>
            </a:r>
            <a:endParaRPr sz="2800">
              <a:solidFill>
                <a:srgbClr val="FFFFFF"/>
              </a:solidFill>
              <a:latin typeface="Calibri"/>
              <a:ea typeface="Calibri"/>
              <a:cs typeface="Calibri"/>
              <a:sym typeface="Calibri"/>
            </a:endParaRPr>
          </a:p>
          <a:p>
            <a:pPr marL="0" marR="0" lvl="0" indent="0" algn="l" rtl="0">
              <a:spcBef>
                <a:spcPts val="0"/>
              </a:spcBef>
              <a:spcAft>
                <a:spcPts val="0"/>
              </a:spcAft>
              <a:buNone/>
            </a:pPr>
            <a:r>
              <a:rPr lang="en-GB" sz="2800">
                <a:solidFill>
                  <a:srgbClr val="FFFFFF"/>
                </a:solidFill>
                <a:latin typeface="Calibri"/>
                <a:ea typeface="Calibri"/>
                <a:cs typeface="Calibri"/>
                <a:sym typeface="Calibri"/>
              </a:rPr>
              <a:t>Usage would be  24,435.06</a:t>
            </a:r>
            <a:endParaRPr sz="2800">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sp>
        <p:nvSpPr>
          <p:cNvPr id="191" name="Google Shape;191;p34"/>
          <p:cNvSpPr txBox="1"/>
          <p:nvPr/>
        </p:nvSpPr>
        <p:spPr>
          <a:xfrm>
            <a:off x="878205" y="877095"/>
            <a:ext cx="10435500" cy="1077300"/>
          </a:xfrm>
          <a:prstGeom prst="rect">
            <a:avLst/>
          </a:prstGeom>
          <a:no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None/>
            </a:pPr>
            <a:r>
              <a:rPr lang="en-GB" sz="3100" b="1">
                <a:solidFill>
                  <a:srgbClr val="B01C1C"/>
                </a:solidFill>
                <a:latin typeface="Tahoma"/>
                <a:ea typeface="Tahoma"/>
                <a:cs typeface="Tahoma"/>
                <a:sym typeface="Tahoma"/>
              </a:rPr>
              <a:t>Potential Savings to School</a:t>
            </a:r>
            <a:endParaRPr sz="3100" b="1">
              <a:solidFill>
                <a:srgbClr val="B01C1C"/>
              </a:solidFill>
              <a:latin typeface="Tahoma"/>
              <a:ea typeface="Tahoma"/>
              <a:cs typeface="Tahoma"/>
              <a:sym typeface="Tahoma"/>
            </a:endParaRPr>
          </a:p>
          <a:p>
            <a:pPr marL="0" marR="0" lvl="0" indent="0" algn="ctr" rtl="0">
              <a:lnSpc>
                <a:spcPct val="100000"/>
              </a:lnSpc>
              <a:spcBef>
                <a:spcPts val="0"/>
              </a:spcBef>
              <a:spcAft>
                <a:spcPts val="0"/>
              </a:spcAft>
              <a:buNone/>
            </a:pPr>
            <a:endParaRPr sz="3100" b="1">
              <a:solidFill>
                <a:srgbClr val="B01C1C"/>
              </a:solidFill>
              <a:latin typeface="Tahoma"/>
              <a:ea typeface="Tahoma"/>
              <a:cs typeface="Tahoma"/>
              <a:sym typeface="Tahoma"/>
            </a:endParaRPr>
          </a:p>
        </p:txBody>
      </p:sp>
      <p:sp>
        <p:nvSpPr>
          <p:cNvPr id="192" name="Google Shape;192;p34"/>
          <p:cNvSpPr txBox="1"/>
          <p:nvPr/>
        </p:nvSpPr>
        <p:spPr>
          <a:xfrm>
            <a:off x="1365350" y="1954400"/>
            <a:ext cx="8692200" cy="389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900" b="1">
                <a:solidFill>
                  <a:schemeClr val="dk1"/>
                </a:solidFill>
                <a:latin typeface="Calibri"/>
                <a:ea typeface="Calibri"/>
                <a:cs typeface="Calibri"/>
                <a:sym typeface="Calibri"/>
              </a:rPr>
              <a:t>November 2022 </a:t>
            </a:r>
            <a:endParaRPr sz="1500" b="1">
              <a:solidFill>
                <a:schemeClr val="dk1"/>
              </a:solidFill>
            </a:endParaRPr>
          </a:p>
          <a:p>
            <a:pPr marL="457200" lvl="0" indent="-419100" algn="l" rtl="0">
              <a:spcBef>
                <a:spcPts val="0"/>
              </a:spcBef>
              <a:spcAft>
                <a:spcPts val="0"/>
              </a:spcAft>
              <a:buClr>
                <a:srgbClr val="434343"/>
              </a:buClr>
              <a:buSzPts val="3000"/>
              <a:buFont typeface="Roboto"/>
              <a:buChar char="●"/>
            </a:pPr>
            <a:r>
              <a:rPr lang="en-GB" sz="2900">
                <a:solidFill>
                  <a:schemeClr val="dk1"/>
                </a:solidFill>
                <a:latin typeface="Calibri"/>
                <a:ea typeface="Calibri"/>
                <a:cs typeface="Calibri"/>
                <a:sym typeface="Calibri"/>
              </a:rPr>
              <a:t>Savings would be 11178.93 KWh saving £4136.20</a:t>
            </a:r>
            <a:endParaRPr sz="2900">
              <a:solidFill>
                <a:schemeClr val="dk1"/>
              </a:solidFill>
              <a:latin typeface="Calibri"/>
              <a:ea typeface="Calibri"/>
              <a:cs typeface="Calibri"/>
              <a:sym typeface="Calibri"/>
            </a:endParaRPr>
          </a:p>
          <a:p>
            <a:pPr marL="0" lvl="0" indent="0" algn="l" rtl="0">
              <a:spcBef>
                <a:spcPts val="0"/>
              </a:spcBef>
              <a:spcAft>
                <a:spcPts val="0"/>
              </a:spcAft>
              <a:buNone/>
            </a:pPr>
            <a:r>
              <a:rPr lang="en-GB" sz="2900" b="1">
                <a:solidFill>
                  <a:schemeClr val="dk1"/>
                </a:solidFill>
                <a:latin typeface="Calibri"/>
                <a:ea typeface="Calibri"/>
                <a:cs typeface="Calibri"/>
                <a:sym typeface="Calibri"/>
              </a:rPr>
              <a:t>December 2022</a:t>
            </a:r>
            <a:endParaRPr sz="1500" b="1">
              <a:solidFill>
                <a:schemeClr val="dk1"/>
              </a:solidFill>
            </a:endParaRPr>
          </a:p>
          <a:p>
            <a:pPr marL="457200" lvl="0" indent="-419100" algn="l" rtl="0">
              <a:spcBef>
                <a:spcPts val="0"/>
              </a:spcBef>
              <a:spcAft>
                <a:spcPts val="0"/>
              </a:spcAft>
              <a:buClr>
                <a:srgbClr val="434343"/>
              </a:buClr>
              <a:buSzPts val="3000"/>
              <a:buFont typeface="Roboto"/>
              <a:buChar char="●"/>
            </a:pPr>
            <a:r>
              <a:rPr lang="en-GB" sz="2900">
                <a:solidFill>
                  <a:schemeClr val="dk1"/>
                </a:solidFill>
                <a:latin typeface="Calibri"/>
                <a:ea typeface="Calibri"/>
                <a:cs typeface="Calibri"/>
                <a:sym typeface="Calibri"/>
              </a:rPr>
              <a:t>Savings would be 11207.665 KWh saving £4146.84</a:t>
            </a:r>
            <a:endParaRPr sz="1500">
              <a:solidFill>
                <a:schemeClr val="dk1"/>
              </a:solidFill>
            </a:endParaRPr>
          </a:p>
          <a:p>
            <a:pPr marL="0" lvl="0" indent="0" algn="l" rtl="0">
              <a:spcBef>
                <a:spcPts val="0"/>
              </a:spcBef>
              <a:spcAft>
                <a:spcPts val="0"/>
              </a:spcAft>
              <a:buNone/>
            </a:pPr>
            <a:r>
              <a:rPr lang="en-GB" sz="2900" b="1">
                <a:solidFill>
                  <a:schemeClr val="dk1"/>
                </a:solidFill>
                <a:latin typeface="Calibri"/>
                <a:ea typeface="Calibri"/>
                <a:cs typeface="Calibri"/>
                <a:sym typeface="Calibri"/>
              </a:rPr>
              <a:t>July 2023</a:t>
            </a:r>
            <a:endParaRPr sz="1500" b="1">
              <a:solidFill>
                <a:schemeClr val="dk1"/>
              </a:solidFill>
            </a:endParaRPr>
          </a:p>
          <a:p>
            <a:pPr marL="457200" lvl="0" indent="-419100" algn="l" rtl="0">
              <a:spcBef>
                <a:spcPts val="0"/>
              </a:spcBef>
              <a:spcAft>
                <a:spcPts val="0"/>
              </a:spcAft>
              <a:buClr>
                <a:srgbClr val="434343"/>
              </a:buClr>
              <a:buSzPts val="3000"/>
              <a:buFont typeface="Roboto"/>
              <a:buChar char="●"/>
            </a:pPr>
            <a:r>
              <a:rPr lang="en-GB" sz="2900">
                <a:solidFill>
                  <a:schemeClr val="dk1"/>
                </a:solidFill>
                <a:latin typeface="Calibri"/>
                <a:ea typeface="Calibri"/>
                <a:cs typeface="Calibri"/>
                <a:sym typeface="Calibri"/>
              </a:rPr>
              <a:t>Saving would be 8086.225 kWh saving £2991.90</a:t>
            </a:r>
            <a:endParaRPr sz="1500">
              <a:solidFill>
                <a:schemeClr val="dk1"/>
              </a:solidFill>
            </a:endParaRPr>
          </a:p>
          <a:p>
            <a:pPr marL="0" lvl="0" indent="0" algn="l" rtl="0">
              <a:spcBef>
                <a:spcPts val="0"/>
              </a:spcBef>
              <a:spcAft>
                <a:spcPts val="0"/>
              </a:spcAft>
              <a:buNone/>
            </a:pPr>
            <a:r>
              <a:rPr lang="en-GB" sz="2900" b="1">
                <a:solidFill>
                  <a:schemeClr val="dk1"/>
                </a:solidFill>
                <a:latin typeface="Calibri"/>
                <a:ea typeface="Calibri"/>
                <a:cs typeface="Calibri"/>
                <a:sym typeface="Calibri"/>
              </a:rPr>
              <a:t>January 2023 </a:t>
            </a:r>
            <a:endParaRPr sz="1500" b="1">
              <a:solidFill>
                <a:schemeClr val="dk1"/>
              </a:solidFill>
            </a:endParaRPr>
          </a:p>
          <a:p>
            <a:pPr marL="457200" lvl="0" indent="-419100" algn="l" rtl="0">
              <a:spcBef>
                <a:spcPts val="0"/>
              </a:spcBef>
              <a:spcAft>
                <a:spcPts val="0"/>
              </a:spcAft>
              <a:buClr>
                <a:srgbClr val="434343"/>
              </a:buClr>
              <a:buSzPts val="3000"/>
              <a:buFont typeface="Roboto"/>
              <a:buChar char="●"/>
            </a:pPr>
            <a:r>
              <a:rPr lang="en-GB" sz="2900">
                <a:solidFill>
                  <a:schemeClr val="dk1"/>
                </a:solidFill>
                <a:latin typeface="Calibri"/>
                <a:ea typeface="Calibri"/>
                <a:cs typeface="Calibri"/>
                <a:sym typeface="Calibri"/>
              </a:rPr>
              <a:t>Savings would be 13157.34 kWh £4868.22</a:t>
            </a:r>
            <a:endParaRPr sz="3000">
              <a:solidFill>
                <a:srgbClr val="434343"/>
              </a:solidFill>
              <a:latin typeface="Roboto"/>
              <a:ea typeface="Roboto"/>
              <a:cs typeface="Roboto"/>
              <a:sym typeface="Roboto"/>
            </a:endParaRPr>
          </a:p>
          <a:p>
            <a:pPr marL="457200" lvl="0" indent="0" algn="l" rtl="0">
              <a:lnSpc>
                <a:spcPct val="115000"/>
              </a:lnSpc>
              <a:spcBef>
                <a:spcPts val="1000"/>
              </a:spcBef>
              <a:spcAft>
                <a:spcPts val="0"/>
              </a:spcAft>
              <a:buNone/>
            </a:pPr>
            <a:endParaRPr sz="2900">
              <a:solidFill>
                <a:srgbClr val="434343"/>
              </a:solidFill>
              <a:latin typeface="Roboto"/>
              <a:ea typeface="Roboto"/>
              <a:cs typeface="Roboto"/>
              <a:sym typeface="Roboto"/>
            </a:endParaRPr>
          </a:p>
          <a:p>
            <a:pPr marL="228600" lvl="0" indent="0" algn="l" rtl="0">
              <a:lnSpc>
                <a:spcPct val="90000"/>
              </a:lnSpc>
              <a:spcBef>
                <a:spcPts val="1000"/>
              </a:spcBef>
              <a:spcAft>
                <a:spcPts val="0"/>
              </a:spcAft>
              <a:buNone/>
            </a:pPr>
            <a:endParaRPr sz="2900">
              <a:solidFill>
                <a:srgbClr val="434343"/>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549</Words>
  <Application>Microsoft Office PowerPoint</Application>
  <PresentationFormat>Widescreen</PresentationFormat>
  <Paragraphs>85</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Calibri</vt:lpstr>
      <vt:lpstr>Arial</vt:lpstr>
      <vt:lpstr>Roboto</vt:lpstr>
      <vt:lpstr>Tahoma</vt:lpstr>
      <vt:lpstr>Office Theme</vt:lpstr>
      <vt:lpstr>Simple Light</vt:lpstr>
      <vt:lpstr>PowerPoint Presentation</vt:lpstr>
      <vt:lpstr>Energy Conservation for  Challney High School for Boys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Nyron BEEPUT</dc:creator>
  <cp:lastModifiedBy>Nyron BEEPUT</cp:lastModifiedBy>
  <cp:revision>1</cp:revision>
  <dcterms:modified xsi:type="dcterms:W3CDTF">2023-10-11T09:57:32Z</dcterms:modified>
</cp:coreProperties>
</file>